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media/image63.jpg" ContentType="image/jpg"/>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webextensions/taskpanes.xml" ContentType="application/vnd.ms-office.webextensiontaskpanes+xml"/>
  <Override PartName="/ppt/webextensions/webextension1.xml" ContentType="application/vnd.ms-office.webextension+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952" r:id="rId4"/>
  </p:sldMasterIdLst>
  <p:notesMasterIdLst>
    <p:notesMasterId r:id="rId45"/>
  </p:notesMasterIdLst>
  <p:handoutMasterIdLst>
    <p:handoutMasterId r:id="rId46"/>
  </p:handoutMasterIdLst>
  <p:sldIdLst>
    <p:sldId id="323" r:id="rId5"/>
    <p:sldId id="324" r:id="rId6"/>
    <p:sldId id="303" r:id="rId7"/>
    <p:sldId id="345" r:id="rId8"/>
    <p:sldId id="344" r:id="rId9"/>
    <p:sldId id="329" r:id="rId10"/>
    <p:sldId id="330" r:id="rId11"/>
    <p:sldId id="346" r:id="rId12"/>
    <p:sldId id="328" r:id="rId13"/>
    <p:sldId id="349" r:id="rId14"/>
    <p:sldId id="331" r:id="rId15"/>
    <p:sldId id="275" r:id="rId16"/>
    <p:sldId id="309" r:id="rId17"/>
    <p:sldId id="277" r:id="rId18"/>
    <p:sldId id="283" r:id="rId19"/>
    <p:sldId id="273" r:id="rId20"/>
    <p:sldId id="308" r:id="rId21"/>
    <p:sldId id="350" r:id="rId22"/>
    <p:sldId id="347" r:id="rId23"/>
    <p:sldId id="274" r:id="rId24"/>
    <p:sldId id="279" r:id="rId25"/>
    <p:sldId id="278" r:id="rId26"/>
    <p:sldId id="284" r:id="rId27"/>
    <p:sldId id="338" r:id="rId28"/>
    <p:sldId id="354" r:id="rId29"/>
    <p:sldId id="281" r:id="rId30"/>
    <p:sldId id="261" r:id="rId31"/>
    <p:sldId id="307" r:id="rId32"/>
    <p:sldId id="351" r:id="rId33"/>
    <p:sldId id="342" r:id="rId34"/>
    <p:sldId id="282" r:id="rId35"/>
    <p:sldId id="353" r:id="rId36"/>
    <p:sldId id="310" r:id="rId37"/>
    <p:sldId id="336" r:id="rId38"/>
    <p:sldId id="352" r:id="rId39"/>
    <p:sldId id="337" r:id="rId40"/>
    <p:sldId id="317" r:id="rId41"/>
    <p:sldId id="289" r:id="rId42"/>
    <p:sldId id="265" r:id="rId43"/>
    <p:sldId id="322"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181" autoAdjust="0"/>
    <p:restoredTop sz="93810" autoAdjust="0"/>
  </p:normalViewPr>
  <p:slideViewPr>
    <p:cSldViewPr snapToGrid="0" showGuides="1">
      <p:cViewPr varScale="1">
        <p:scale>
          <a:sx n="117" d="100"/>
          <a:sy n="117" d="100"/>
        </p:scale>
        <p:origin x="-1464" y="-102"/>
      </p:cViewPr>
      <p:guideLst>
        <p:guide orient="horz" pos="2160"/>
        <p:guide pos="2880"/>
      </p:guideLst>
    </p:cSldViewPr>
  </p:slideViewPr>
  <p:outlineViewPr>
    <p:cViewPr>
      <p:scale>
        <a:sx n="33" d="100"/>
        <a:sy n="33" d="100"/>
      </p:scale>
      <p:origin x="0" y="-1249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3187" y="3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3B992D-70E3-4E33-94A5-AAEBB96AFD0B}"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IN"/>
        </a:p>
      </dgm:t>
    </dgm:pt>
    <dgm:pt modelId="{F8BD5361-AB32-465B-AB9C-D83C42C0D2AC}">
      <dgm:prSet phldrT="[Text]"/>
      <dgm:spPr/>
      <dgm:t>
        <a:bodyPr/>
        <a:lstStyle/>
        <a:p>
          <a:r>
            <a:rPr lang="en-IN" dirty="0"/>
            <a:t>Core Values</a:t>
          </a:r>
        </a:p>
      </dgm:t>
    </dgm:pt>
    <dgm:pt modelId="{A97CC5AC-3D5E-4E93-8791-8766CC4BCDBD}" type="parTrans" cxnId="{AEE99415-2676-4DD2-A7C5-D9A9C1D81E99}">
      <dgm:prSet/>
      <dgm:spPr/>
      <dgm:t>
        <a:bodyPr/>
        <a:lstStyle/>
        <a:p>
          <a:endParaRPr lang="en-IN"/>
        </a:p>
      </dgm:t>
    </dgm:pt>
    <dgm:pt modelId="{8C003EE8-3A18-4A9E-863F-C85ACB2FF136}" type="sibTrans" cxnId="{AEE99415-2676-4DD2-A7C5-D9A9C1D81E99}">
      <dgm:prSet/>
      <dgm:spPr/>
      <dgm:t>
        <a:bodyPr/>
        <a:lstStyle/>
        <a:p>
          <a:endParaRPr lang="en-IN"/>
        </a:p>
      </dgm:t>
    </dgm:pt>
    <dgm:pt modelId="{F3D5756C-3BB9-42DB-8386-D7273002B224}">
      <dgm:prSet phldrT="[Text]" custT="1"/>
      <dgm:spPr/>
      <dgm:t>
        <a:bodyPr/>
        <a:lstStyle/>
        <a:p>
          <a:r>
            <a:rPr lang="en-IN" sz="1200" b="1" dirty="0"/>
            <a:t>Customer Focus</a:t>
          </a:r>
        </a:p>
      </dgm:t>
    </dgm:pt>
    <dgm:pt modelId="{343DAA85-9886-41DF-9310-899D67BD0D3A}" type="parTrans" cxnId="{8608F1F9-6D49-40BC-AB32-28B6B0E7FD33}">
      <dgm:prSet/>
      <dgm:spPr/>
      <dgm:t>
        <a:bodyPr/>
        <a:lstStyle/>
        <a:p>
          <a:endParaRPr lang="en-IN"/>
        </a:p>
      </dgm:t>
    </dgm:pt>
    <dgm:pt modelId="{F4006F68-4282-49C9-91B6-31279DB872A6}" type="sibTrans" cxnId="{8608F1F9-6D49-40BC-AB32-28B6B0E7FD33}">
      <dgm:prSet/>
      <dgm:spPr/>
      <dgm:t>
        <a:bodyPr/>
        <a:lstStyle/>
        <a:p>
          <a:endParaRPr lang="en-IN"/>
        </a:p>
      </dgm:t>
    </dgm:pt>
    <dgm:pt modelId="{994CD61E-B43C-4327-9746-AFD39406B89D}">
      <dgm:prSet phldrT="[Text]" custT="1"/>
      <dgm:spPr/>
      <dgm:t>
        <a:bodyPr/>
        <a:lstStyle/>
        <a:p>
          <a:r>
            <a:rPr lang="en-IN" sz="1200" b="1" dirty="0"/>
            <a:t>Positive Attitude</a:t>
          </a:r>
        </a:p>
      </dgm:t>
    </dgm:pt>
    <dgm:pt modelId="{A9334570-59FC-4BD4-A9F9-ECF0D0DDF465}" type="parTrans" cxnId="{56983833-FEF9-49F1-A89E-9C121ECA5760}">
      <dgm:prSet/>
      <dgm:spPr/>
      <dgm:t>
        <a:bodyPr/>
        <a:lstStyle/>
        <a:p>
          <a:endParaRPr lang="en-IN"/>
        </a:p>
      </dgm:t>
    </dgm:pt>
    <dgm:pt modelId="{E6CA8B67-EAA5-4E61-8125-ED2074D686D4}" type="sibTrans" cxnId="{56983833-FEF9-49F1-A89E-9C121ECA5760}">
      <dgm:prSet/>
      <dgm:spPr/>
      <dgm:t>
        <a:bodyPr/>
        <a:lstStyle/>
        <a:p>
          <a:endParaRPr lang="en-IN"/>
        </a:p>
      </dgm:t>
    </dgm:pt>
    <dgm:pt modelId="{6D2E7B72-B0FD-4608-BED6-6BA3FE65FE71}">
      <dgm:prSet phldrT="[Text]" custT="1"/>
      <dgm:spPr/>
      <dgm:t>
        <a:bodyPr/>
        <a:lstStyle/>
        <a:p>
          <a:r>
            <a:rPr lang="en-IN" sz="1200" b="1" dirty="0"/>
            <a:t>People Development</a:t>
          </a:r>
        </a:p>
      </dgm:t>
    </dgm:pt>
    <dgm:pt modelId="{CF1F83FF-8EDF-4D75-9B94-932C8DFAC3F7}" type="parTrans" cxnId="{8B01E1F4-8986-4B93-8375-3198E2119A9A}">
      <dgm:prSet/>
      <dgm:spPr/>
      <dgm:t>
        <a:bodyPr/>
        <a:lstStyle/>
        <a:p>
          <a:endParaRPr lang="en-IN"/>
        </a:p>
      </dgm:t>
    </dgm:pt>
    <dgm:pt modelId="{69F196B9-ED4F-47EA-ACAD-C7E1F659C9E3}" type="sibTrans" cxnId="{8B01E1F4-8986-4B93-8375-3198E2119A9A}">
      <dgm:prSet/>
      <dgm:spPr/>
      <dgm:t>
        <a:bodyPr/>
        <a:lstStyle/>
        <a:p>
          <a:endParaRPr lang="en-IN"/>
        </a:p>
      </dgm:t>
    </dgm:pt>
    <dgm:pt modelId="{5B1AFEE0-973F-438B-8963-929DC65E0006}">
      <dgm:prSet phldrT="[Text]" custT="1"/>
      <dgm:spPr/>
      <dgm:t>
        <a:bodyPr/>
        <a:lstStyle/>
        <a:p>
          <a:r>
            <a:rPr lang="en-IN" sz="1200" b="1" dirty="0"/>
            <a:t>Integrity</a:t>
          </a:r>
        </a:p>
      </dgm:t>
    </dgm:pt>
    <dgm:pt modelId="{777AC5C1-47B6-4EF2-958A-E1F7408E7B26}" type="parTrans" cxnId="{62EAFFD6-5F2C-47ED-A31B-6C3F63E8AFFA}">
      <dgm:prSet/>
      <dgm:spPr/>
      <dgm:t>
        <a:bodyPr/>
        <a:lstStyle/>
        <a:p>
          <a:endParaRPr lang="en-IN"/>
        </a:p>
      </dgm:t>
    </dgm:pt>
    <dgm:pt modelId="{87AA5898-C8A8-41DC-A003-DFA2CE66E314}" type="sibTrans" cxnId="{62EAFFD6-5F2C-47ED-A31B-6C3F63E8AFFA}">
      <dgm:prSet/>
      <dgm:spPr/>
      <dgm:t>
        <a:bodyPr/>
        <a:lstStyle/>
        <a:p>
          <a:endParaRPr lang="en-IN"/>
        </a:p>
      </dgm:t>
    </dgm:pt>
    <dgm:pt modelId="{A59FBE9A-17F2-4D07-AE91-7A30AB86F63D}">
      <dgm:prSet custT="1"/>
      <dgm:spPr/>
      <dgm:t>
        <a:bodyPr/>
        <a:lstStyle/>
        <a:p>
          <a:r>
            <a:rPr lang="en-IN" sz="1200" b="1" dirty="0" smtClean="0"/>
            <a:t>Health, Safety </a:t>
          </a:r>
          <a:r>
            <a:rPr lang="en-IN" sz="1200" b="1" dirty="0"/>
            <a:t>&amp; Environment</a:t>
          </a:r>
        </a:p>
      </dgm:t>
    </dgm:pt>
    <dgm:pt modelId="{C87E32C2-DCF5-4914-8E85-80BE6BF0FBA5}" type="parTrans" cxnId="{39E117F8-E0A2-496B-B612-B98FFF9219E8}">
      <dgm:prSet/>
      <dgm:spPr/>
      <dgm:t>
        <a:bodyPr/>
        <a:lstStyle/>
        <a:p>
          <a:endParaRPr lang="en-IN"/>
        </a:p>
      </dgm:t>
    </dgm:pt>
    <dgm:pt modelId="{EE11BD39-10B5-4334-8869-B865527372D7}" type="sibTrans" cxnId="{39E117F8-E0A2-496B-B612-B98FFF9219E8}">
      <dgm:prSet/>
      <dgm:spPr/>
      <dgm:t>
        <a:bodyPr/>
        <a:lstStyle/>
        <a:p>
          <a:endParaRPr lang="en-IN"/>
        </a:p>
      </dgm:t>
    </dgm:pt>
    <dgm:pt modelId="{4F6EF99E-0BF6-4A35-BEFD-F9D7D563E63D}">
      <dgm:prSet custT="1"/>
      <dgm:spPr/>
      <dgm:t>
        <a:bodyPr/>
        <a:lstStyle/>
        <a:p>
          <a:r>
            <a:rPr lang="en-IN" sz="1200" b="1" dirty="0"/>
            <a:t>Team Work </a:t>
          </a:r>
        </a:p>
      </dgm:t>
    </dgm:pt>
    <dgm:pt modelId="{F8C1001F-EBB2-4A8A-854D-9E7DE45CD437}" type="parTrans" cxnId="{AD6D7ABE-00D6-45CF-B725-D1022DE4096E}">
      <dgm:prSet/>
      <dgm:spPr/>
      <dgm:t>
        <a:bodyPr/>
        <a:lstStyle/>
        <a:p>
          <a:endParaRPr lang="en-IN"/>
        </a:p>
      </dgm:t>
    </dgm:pt>
    <dgm:pt modelId="{F20896D4-E92C-4303-B679-285429290359}" type="sibTrans" cxnId="{AD6D7ABE-00D6-45CF-B725-D1022DE4096E}">
      <dgm:prSet/>
      <dgm:spPr/>
      <dgm:t>
        <a:bodyPr/>
        <a:lstStyle/>
        <a:p>
          <a:endParaRPr lang="en-IN"/>
        </a:p>
      </dgm:t>
    </dgm:pt>
    <dgm:pt modelId="{CA8E184D-F592-4DC8-80E4-84156436547C}" type="pres">
      <dgm:prSet presAssocID="{693B992D-70E3-4E33-94A5-AAEBB96AFD0B}" presName="composite" presStyleCnt="0">
        <dgm:presLayoutVars>
          <dgm:chMax val="1"/>
          <dgm:dir/>
          <dgm:resizeHandles val="exact"/>
        </dgm:presLayoutVars>
      </dgm:prSet>
      <dgm:spPr/>
      <dgm:t>
        <a:bodyPr/>
        <a:lstStyle/>
        <a:p>
          <a:endParaRPr lang="en-IN"/>
        </a:p>
      </dgm:t>
    </dgm:pt>
    <dgm:pt modelId="{124032A4-B369-453C-834D-DA91AC349C9F}" type="pres">
      <dgm:prSet presAssocID="{693B992D-70E3-4E33-94A5-AAEBB96AFD0B}" presName="radial" presStyleCnt="0">
        <dgm:presLayoutVars>
          <dgm:animLvl val="ctr"/>
        </dgm:presLayoutVars>
      </dgm:prSet>
      <dgm:spPr/>
    </dgm:pt>
    <dgm:pt modelId="{C1ABFDA7-9C21-4D65-82BC-B0DDB2147569}" type="pres">
      <dgm:prSet presAssocID="{F8BD5361-AB32-465B-AB9C-D83C42C0D2AC}" presName="centerShape" presStyleLbl="vennNode1" presStyleIdx="0" presStyleCnt="7"/>
      <dgm:spPr/>
      <dgm:t>
        <a:bodyPr/>
        <a:lstStyle/>
        <a:p>
          <a:endParaRPr lang="en-IN"/>
        </a:p>
      </dgm:t>
    </dgm:pt>
    <dgm:pt modelId="{85DB2239-BB70-4D37-94D5-233073846231}" type="pres">
      <dgm:prSet presAssocID="{F3D5756C-3BB9-42DB-8386-D7273002B224}" presName="node" presStyleLbl="vennNode1" presStyleIdx="1" presStyleCnt="7" custScaleX="103791" custScaleY="109693" custRadScaleRad="93712">
        <dgm:presLayoutVars>
          <dgm:bulletEnabled val="1"/>
        </dgm:presLayoutVars>
      </dgm:prSet>
      <dgm:spPr/>
      <dgm:t>
        <a:bodyPr/>
        <a:lstStyle/>
        <a:p>
          <a:endParaRPr lang="en-IN"/>
        </a:p>
      </dgm:t>
    </dgm:pt>
    <dgm:pt modelId="{13CA5830-B3DD-4D10-84CE-002920ADA63E}" type="pres">
      <dgm:prSet presAssocID="{A59FBE9A-17F2-4D07-AE91-7A30AB86F63D}" presName="node" presStyleLbl="vennNode1" presStyleIdx="2" presStyleCnt="7" custScaleX="110745" custScaleY="105822" custRadScaleRad="97925" custRadScaleInc="-579">
        <dgm:presLayoutVars>
          <dgm:bulletEnabled val="1"/>
        </dgm:presLayoutVars>
      </dgm:prSet>
      <dgm:spPr/>
      <dgm:t>
        <a:bodyPr/>
        <a:lstStyle/>
        <a:p>
          <a:endParaRPr lang="en-IN"/>
        </a:p>
      </dgm:t>
    </dgm:pt>
    <dgm:pt modelId="{B82325F4-CA3B-4B01-AF79-699C9A5D792D}" type="pres">
      <dgm:prSet presAssocID="{4F6EF99E-0BF6-4A35-BEFD-F9D7D563E63D}" presName="node" presStyleLbl="vennNode1" presStyleIdx="3" presStyleCnt="7" custScaleX="106620" custScaleY="108313" custRadScaleRad="99547" custRadScaleInc="251">
        <dgm:presLayoutVars>
          <dgm:bulletEnabled val="1"/>
        </dgm:presLayoutVars>
      </dgm:prSet>
      <dgm:spPr/>
      <dgm:t>
        <a:bodyPr/>
        <a:lstStyle/>
        <a:p>
          <a:endParaRPr lang="en-IN"/>
        </a:p>
      </dgm:t>
    </dgm:pt>
    <dgm:pt modelId="{558BE72A-8D45-4042-8B5D-216A39C0A8A9}" type="pres">
      <dgm:prSet presAssocID="{994CD61E-B43C-4327-9746-AFD39406B89D}" presName="node" presStyleLbl="vennNode1" presStyleIdx="4" presStyleCnt="7" custScaleX="106975" custScaleY="110242">
        <dgm:presLayoutVars>
          <dgm:bulletEnabled val="1"/>
        </dgm:presLayoutVars>
      </dgm:prSet>
      <dgm:spPr/>
      <dgm:t>
        <a:bodyPr/>
        <a:lstStyle/>
        <a:p>
          <a:endParaRPr lang="en-IN"/>
        </a:p>
      </dgm:t>
    </dgm:pt>
    <dgm:pt modelId="{E5C915D1-9BD3-41E5-BCEC-C64B47909D84}" type="pres">
      <dgm:prSet presAssocID="{6D2E7B72-B0FD-4608-BED6-6BA3FE65FE71}" presName="node" presStyleLbl="vennNode1" presStyleIdx="5" presStyleCnt="7" custScaleX="112789" custScaleY="108653">
        <dgm:presLayoutVars>
          <dgm:bulletEnabled val="1"/>
        </dgm:presLayoutVars>
      </dgm:prSet>
      <dgm:spPr/>
      <dgm:t>
        <a:bodyPr/>
        <a:lstStyle/>
        <a:p>
          <a:endParaRPr lang="en-IN"/>
        </a:p>
      </dgm:t>
    </dgm:pt>
    <dgm:pt modelId="{D98D67D5-81E8-4FE4-A43D-D959B2D0255C}" type="pres">
      <dgm:prSet presAssocID="{5B1AFEE0-973F-438B-8963-929DC65E0006}" presName="node" presStyleLbl="vennNode1" presStyleIdx="6" presStyleCnt="7" custScaleX="105510" custScaleY="106161">
        <dgm:presLayoutVars>
          <dgm:bulletEnabled val="1"/>
        </dgm:presLayoutVars>
      </dgm:prSet>
      <dgm:spPr/>
      <dgm:t>
        <a:bodyPr/>
        <a:lstStyle/>
        <a:p>
          <a:endParaRPr lang="en-IN"/>
        </a:p>
      </dgm:t>
    </dgm:pt>
  </dgm:ptLst>
  <dgm:cxnLst>
    <dgm:cxn modelId="{39E117F8-E0A2-496B-B612-B98FFF9219E8}" srcId="{F8BD5361-AB32-465B-AB9C-D83C42C0D2AC}" destId="{A59FBE9A-17F2-4D07-AE91-7A30AB86F63D}" srcOrd="1" destOrd="0" parTransId="{C87E32C2-DCF5-4914-8E85-80BE6BF0FBA5}" sibTransId="{EE11BD39-10B5-4334-8869-B865527372D7}"/>
    <dgm:cxn modelId="{632A5E2A-C992-4B49-844A-8DCB2D10F833}" type="presOf" srcId="{6D2E7B72-B0FD-4608-BED6-6BA3FE65FE71}" destId="{E5C915D1-9BD3-41E5-BCEC-C64B47909D84}" srcOrd="0" destOrd="0" presId="urn:microsoft.com/office/officeart/2005/8/layout/radial3"/>
    <dgm:cxn modelId="{AD1C8D64-A094-4ADC-AEFC-FA7C667FB2A5}" type="presOf" srcId="{F3D5756C-3BB9-42DB-8386-D7273002B224}" destId="{85DB2239-BB70-4D37-94D5-233073846231}" srcOrd="0" destOrd="0" presId="urn:microsoft.com/office/officeart/2005/8/layout/radial3"/>
    <dgm:cxn modelId="{422E2A8D-9BEB-4BFA-8E1E-EA5AA51C3BEE}" type="presOf" srcId="{5B1AFEE0-973F-438B-8963-929DC65E0006}" destId="{D98D67D5-81E8-4FE4-A43D-D959B2D0255C}" srcOrd="0" destOrd="0" presId="urn:microsoft.com/office/officeart/2005/8/layout/radial3"/>
    <dgm:cxn modelId="{8608F1F9-6D49-40BC-AB32-28B6B0E7FD33}" srcId="{F8BD5361-AB32-465B-AB9C-D83C42C0D2AC}" destId="{F3D5756C-3BB9-42DB-8386-D7273002B224}" srcOrd="0" destOrd="0" parTransId="{343DAA85-9886-41DF-9310-899D67BD0D3A}" sibTransId="{F4006F68-4282-49C9-91B6-31279DB872A6}"/>
    <dgm:cxn modelId="{8B01E1F4-8986-4B93-8375-3198E2119A9A}" srcId="{F8BD5361-AB32-465B-AB9C-D83C42C0D2AC}" destId="{6D2E7B72-B0FD-4608-BED6-6BA3FE65FE71}" srcOrd="4" destOrd="0" parTransId="{CF1F83FF-8EDF-4D75-9B94-932C8DFAC3F7}" sibTransId="{69F196B9-ED4F-47EA-ACAD-C7E1F659C9E3}"/>
    <dgm:cxn modelId="{CA8E77C0-799D-4059-92CC-711B78FF9A1E}" type="presOf" srcId="{693B992D-70E3-4E33-94A5-AAEBB96AFD0B}" destId="{CA8E184D-F592-4DC8-80E4-84156436547C}" srcOrd="0" destOrd="0" presId="urn:microsoft.com/office/officeart/2005/8/layout/radial3"/>
    <dgm:cxn modelId="{62EAFFD6-5F2C-47ED-A31B-6C3F63E8AFFA}" srcId="{F8BD5361-AB32-465B-AB9C-D83C42C0D2AC}" destId="{5B1AFEE0-973F-438B-8963-929DC65E0006}" srcOrd="5" destOrd="0" parTransId="{777AC5C1-47B6-4EF2-958A-E1F7408E7B26}" sibTransId="{87AA5898-C8A8-41DC-A003-DFA2CE66E314}"/>
    <dgm:cxn modelId="{9C6F9766-378E-481B-A900-0103AA9AC37B}" type="presOf" srcId="{994CD61E-B43C-4327-9746-AFD39406B89D}" destId="{558BE72A-8D45-4042-8B5D-216A39C0A8A9}" srcOrd="0" destOrd="0" presId="urn:microsoft.com/office/officeart/2005/8/layout/radial3"/>
    <dgm:cxn modelId="{AD6D7ABE-00D6-45CF-B725-D1022DE4096E}" srcId="{F8BD5361-AB32-465B-AB9C-D83C42C0D2AC}" destId="{4F6EF99E-0BF6-4A35-BEFD-F9D7D563E63D}" srcOrd="2" destOrd="0" parTransId="{F8C1001F-EBB2-4A8A-854D-9E7DE45CD437}" sibTransId="{F20896D4-E92C-4303-B679-285429290359}"/>
    <dgm:cxn modelId="{56983833-FEF9-49F1-A89E-9C121ECA5760}" srcId="{F8BD5361-AB32-465B-AB9C-D83C42C0D2AC}" destId="{994CD61E-B43C-4327-9746-AFD39406B89D}" srcOrd="3" destOrd="0" parTransId="{A9334570-59FC-4BD4-A9F9-ECF0D0DDF465}" sibTransId="{E6CA8B67-EAA5-4E61-8125-ED2074D686D4}"/>
    <dgm:cxn modelId="{1144345B-D89D-49ED-9848-BFD01AB0503D}" type="presOf" srcId="{F8BD5361-AB32-465B-AB9C-D83C42C0D2AC}" destId="{C1ABFDA7-9C21-4D65-82BC-B0DDB2147569}" srcOrd="0" destOrd="0" presId="urn:microsoft.com/office/officeart/2005/8/layout/radial3"/>
    <dgm:cxn modelId="{AEE99415-2676-4DD2-A7C5-D9A9C1D81E99}" srcId="{693B992D-70E3-4E33-94A5-AAEBB96AFD0B}" destId="{F8BD5361-AB32-465B-AB9C-D83C42C0D2AC}" srcOrd="0" destOrd="0" parTransId="{A97CC5AC-3D5E-4E93-8791-8766CC4BCDBD}" sibTransId="{8C003EE8-3A18-4A9E-863F-C85ACB2FF136}"/>
    <dgm:cxn modelId="{9E671DAF-DAC4-49F1-AA48-102B314F0CB8}" type="presOf" srcId="{A59FBE9A-17F2-4D07-AE91-7A30AB86F63D}" destId="{13CA5830-B3DD-4D10-84CE-002920ADA63E}" srcOrd="0" destOrd="0" presId="urn:microsoft.com/office/officeart/2005/8/layout/radial3"/>
    <dgm:cxn modelId="{9CB2A483-DCE4-479D-B5F2-47FDFBBC05A9}" type="presOf" srcId="{4F6EF99E-0BF6-4A35-BEFD-F9D7D563E63D}" destId="{B82325F4-CA3B-4B01-AF79-699C9A5D792D}" srcOrd="0" destOrd="0" presId="urn:microsoft.com/office/officeart/2005/8/layout/radial3"/>
    <dgm:cxn modelId="{EB792526-D678-4DC1-8C3F-26FBBDB62957}" type="presParOf" srcId="{CA8E184D-F592-4DC8-80E4-84156436547C}" destId="{124032A4-B369-453C-834D-DA91AC349C9F}" srcOrd="0" destOrd="0" presId="urn:microsoft.com/office/officeart/2005/8/layout/radial3"/>
    <dgm:cxn modelId="{D2110D8C-CE01-4D23-B356-EB4819E99A4C}" type="presParOf" srcId="{124032A4-B369-453C-834D-DA91AC349C9F}" destId="{C1ABFDA7-9C21-4D65-82BC-B0DDB2147569}" srcOrd="0" destOrd="0" presId="urn:microsoft.com/office/officeart/2005/8/layout/radial3"/>
    <dgm:cxn modelId="{49512DB7-F4CA-47FF-9191-8E94709B1DD1}" type="presParOf" srcId="{124032A4-B369-453C-834D-DA91AC349C9F}" destId="{85DB2239-BB70-4D37-94D5-233073846231}" srcOrd="1" destOrd="0" presId="urn:microsoft.com/office/officeart/2005/8/layout/radial3"/>
    <dgm:cxn modelId="{8FE3421F-EC6E-4E54-A299-F3126FD3C6F3}" type="presParOf" srcId="{124032A4-B369-453C-834D-DA91AC349C9F}" destId="{13CA5830-B3DD-4D10-84CE-002920ADA63E}" srcOrd="2" destOrd="0" presId="urn:microsoft.com/office/officeart/2005/8/layout/radial3"/>
    <dgm:cxn modelId="{A7B40913-A559-4E16-BDF3-5BB410AADF64}" type="presParOf" srcId="{124032A4-B369-453C-834D-DA91AC349C9F}" destId="{B82325F4-CA3B-4B01-AF79-699C9A5D792D}" srcOrd="3" destOrd="0" presId="urn:microsoft.com/office/officeart/2005/8/layout/radial3"/>
    <dgm:cxn modelId="{A26528BC-30A6-4DE8-B1A7-2DC47FD738A7}" type="presParOf" srcId="{124032A4-B369-453C-834D-DA91AC349C9F}" destId="{558BE72A-8D45-4042-8B5D-216A39C0A8A9}" srcOrd="4" destOrd="0" presId="urn:microsoft.com/office/officeart/2005/8/layout/radial3"/>
    <dgm:cxn modelId="{A9224B20-FE6E-425F-A6A8-2A0E630AA833}" type="presParOf" srcId="{124032A4-B369-453C-834D-DA91AC349C9F}" destId="{E5C915D1-9BD3-41E5-BCEC-C64B47909D84}" srcOrd="5" destOrd="0" presId="urn:microsoft.com/office/officeart/2005/8/layout/radial3"/>
    <dgm:cxn modelId="{44CD5A99-5435-4499-BC8F-EBFB81E4F86C}" type="presParOf" srcId="{124032A4-B369-453C-834D-DA91AC349C9F}" destId="{D98D67D5-81E8-4FE4-A43D-D959B2D0255C}"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ABFDA7-9C21-4D65-82BC-B0DDB2147569}">
      <dsp:nvSpPr>
        <dsp:cNvPr id="0" name=""/>
        <dsp:cNvSpPr/>
      </dsp:nvSpPr>
      <dsp:spPr>
        <a:xfrm>
          <a:off x="3269436" y="958656"/>
          <a:ext cx="2392322" cy="239232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r>
            <a:rPr lang="en-IN" sz="4600" kern="1200" dirty="0"/>
            <a:t>Core Values</a:t>
          </a:r>
        </a:p>
      </dsp:txBody>
      <dsp:txXfrm>
        <a:off x="3619783" y="1309003"/>
        <a:ext cx="1691628" cy="1691628"/>
      </dsp:txXfrm>
    </dsp:sp>
    <dsp:sp modelId="{85DB2239-BB70-4D37-94D5-233073846231}">
      <dsp:nvSpPr>
        <dsp:cNvPr id="0" name=""/>
        <dsp:cNvSpPr/>
      </dsp:nvSpPr>
      <dsp:spPr>
        <a:xfrm>
          <a:off x="3844844" y="38777"/>
          <a:ext cx="1241507" cy="131210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IN" sz="1200" b="1" kern="1200" dirty="0"/>
            <a:t>Customer Focus</a:t>
          </a:r>
        </a:p>
      </dsp:txBody>
      <dsp:txXfrm>
        <a:off x="4026658" y="230930"/>
        <a:ext cx="877879" cy="927799"/>
      </dsp:txXfrm>
    </dsp:sp>
    <dsp:sp modelId="{13CA5830-B3DD-4D10-84CE-002920ADA63E}">
      <dsp:nvSpPr>
        <dsp:cNvPr id="0" name=""/>
        <dsp:cNvSpPr/>
      </dsp:nvSpPr>
      <dsp:spPr>
        <a:xfrm>
          <a:off x="5119834" y="751108"/>
          <a:ext cx="1324688" cy="12658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IN" sz="1200" b="1" kern="1200" dirty="0" smtClean="0"/>
            <a:t>Health, Safety </a:t>
          </a:r>
          <a:r>
            <a:rPr lang="en-IN" sz="1200" b="1" kern="1200" dirty="0"/>
            <a:t>&amp; Environment</a:t>
          </a:r>
        </a:p>
      </dsp:txBody>
      <dsp:txXfrm>
        <a:off x="5313830" y="936480"/>
        <a:ext cx="936696" cy="895057"/>
      </dsp:txXfrm>
    </dsp:sp>
    <dsp:sp modelId="{B82325F4-CA3B-4B01-AF79-699C9A5D792D}">
      <dsp:nvSpPr>
        <dsp:cNvPr id="0" name=""/>
        <dsp:cNvSpPr/>
      </dsp:nvSpPr>
      <dsp:spPr>
        <a:xfrm>
          <a:off x="5168996" y="2285994"/>
          <a:ext cx="1275347" cy="129559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IN" sz="1200" b="1" kern="1200" dirty="0"/>
            <a:t>Team Work </a:t>
          </a:r>
        </a:p>
      </dsp:txBody>
      <dsp:txXfrm>
        <a:off x="5355766" y="2475730"/>
        <a:ext cx="901807" cy="916126"/>
      </dsp:txXfrm>
    </dsp:sp>
    <dsp:sp modelId="{558BE72A-8D45-4042-8B5D-216A39C0A8A9}">
      <dsp:nvSpPr>
        <dsp:cNvPr id="0" name=""/>
        <dsp:cNvSpPr/>
      </dsp:nvSpPr>
      <dsp:spPr>
        <a:xfrm>
          <a:off x="3825801" y="3053434"/>
          <a:ext cx="1279593" cy="131867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IN" sz="1200" b="1" kern="1200" dirty="0"/>
            <a:t>Positive Attitude</a:t>
          </a:r>
        </a:p>
      </dsp:txBody>
      <dsp:txXfrm>
        <a:off x="4013193" y="3246549"/>
        <a:ext cx="904809" cy="932442"/>
      </dsp:txXfrm>
    </dsp:sp>
    <dsp:sp modelId="{E5C915D1-9BD3-41E5-BCEC-C64B47909D84}">
      <dsp:nvSpPr>
        <dsp:cNvPr id="0" name=""/>
        <dsp:cNvSpPr/>
      </dsp:nvSpPr>
      <dsp:spPr>
        <a:xfrm>
          <a:off x="2441802" y="2283961"/>
          <a:ext cx="1349138" cy="129966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IN" sz="1200" b="1" kern="1200" dirty="0"/>
            <a:t>People Development</a:t>
          </a:r>
        </a:p>
      </dsp:txBody>
      <dsp:txXfrm>
        <a:off x="2639379" y="2474293"/>
        <a:ext cx="953984" cy="919001"/>
      </dsp:txXfrm>
    </dsp:sp>
    <dsp:sp modelId="{D98D67D5-81E8-4FE4-A43D-D959B2D0255C}">
      <dsp:nvSpPr>
        <dsp:cNvPr id="0" name=""/>
        <dsp:cNvSpPr/>
      </dsp:nvSpPr>
      <dsp:spPr>
        <a:xfrm>
          <a:off x="2485337" y="740913"/>
          <a:ext cx="1262069" cy="126985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IN" sz="1200" b="1" kern="1200" dirty="0"/>
            <a:t>Integrity</a:t>
          </a:r>
        </a:p>
      </dsp:txBody>
      <dsp:txXfrm>
        <a:off x="2670163" y="926879"/>
        <a:ext cx="892417" cy="897924"/>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CCAAC74A-664E-43D3-859E-B35855730D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2710C658-31F9-4A67-8267-E3463B262A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AD794A-17F4-48F7-A14F-39DCAE091952}" type="datetimeFigureOut">
              <a:rPr lang="en-US" smtClean="0"/>
              <a:t>26/12/2024</a:t>
            </a:fld>
            <a:endParaRPr lang="en-US" dirty="0"/>
          </a:p>
        </p:txBody>
      </p:sp>
      <p:sp>
        <p:nvSpPr>
          <p:cNvPr id="4" name="Footer Placeholder 3">
            <a:extLst>
              <a:ext uri="{FF2B5EF4-FFF2-40B4-BE49-F238E27FC236}">
                <a16:creationId xmlns:a16="http://schemas.microsoft.com/office/drawing/2014/main" xmlns="" id="{CD7BBBF1-3A7A-4F4B-8592-578ABE65B7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CA02F046-B531-4374-9A89-AC21BCA06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2DFAA7-D3C3-4D01-9299-453E25D16D4E}" type="slidenum">
              <a:rPr lang="en-US" smtClean="0"/>
              <a:t>‹#›</a:t>
            </a:fld>
            <a:endParaRPr lang="en-US" dirty="0"/>
          </a:p>
        </p:txBody>
      </p:sp>
    </p:spTree>
    <p:extLst>
      <p:ext uri="{BB962C8B-B14F-4D97-AF65-F5344CB8AC3E}">
        <p14:creationId xmlns:p14="http://schemas.microsoft.com/office/powerpoint/2010/main" val="900527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4C6A87-CC60-415C-BFEE-13D1CAD6861A}" type="datetimeFigureOut">
              <a:rPr lang="en-US" smtClean="0"/>
              <a:t>26/12/2024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C51814-3B91-4036-94D2-3977634EE214}" type="slidenum">
              <a:rPr lang="en-US" smtClean="0"/>
              <a:t>‹#›</a:t>
            </a:fld>
            <a:endParaRPr lang="en-US" dirty="0"/>
          </a:p>
        </p:txBody>
      </p:sp>
    </p:spTree>
    <p:extLst>
      <p:ext uri="{BB962C8B-B14F-4D97-AF65-F5344CB8AC3E}">
        <p14:creationId xmlns:p14="http://schemas.microsoft.com/office/powerpoint/2010/main" val="1300625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D0230FA9-3C49-4184-81DD-0D8EA1C201CF}" type="slidenum">
              <a:rPr lang="en-IN" smtClean="0"/>
              <a:t>12</a:t>
            </a:fld>
            <a:endParaRPr lang="en-IN"/>
          </a:p>
        </p:txBody>
      </p:sp>
    </p:spTree>
    <p:extLst>
      <p:ext uri="{BB962C8B-B14F-4D97-AF65-F5344CB8AC3E}">
        <p14:creationId xmlns:p14="http://schemas.microsoft.com/office/powerpoint/2010/main" val="211906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D0230FA9-3C49-4184-81DD-0D8EA1C201CF}" type="slidenum">
              <a:rPr lang="en-IN" smtClean="0"/>
              <a:t>31</a:t>
            </a:fld>
            <a:endParaRPr lang="en-IN"/>
          </a:p>
        </p:txBody>
      </p:sp>
    </p:spTree>
    <p:extLst>
      <p:ext uri="{BB962C8B-B14F-4D97-AF65-F5344CB8AC3E}">
        <p14:creationId xmlns:p14="http://schemas.microsoft.com/office/powerpoint/2010/main" val="49185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FEB1CF-8A90-179A-E853-1AD9DE39262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IN"/>
          </a:p>
        </p:txBody>
      </p:sp>
      <p:sp>
        <p:nvSpPr>
          <p:cNvPr id="3" name="Subtitle 2">
            <a:extLst>
              <a:ext uri="{FF2B5EF4-FFF2-40B4-BE49-F238E27FC236}">
                <a16:creationId xmlns:a16="http://schemas.microsoft.com/office/drawing/2014/main" xmlns="" id="{7185B203-C483-FEDA-5AF6-DFDFA054E0E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id="{CAD4C34E-E113-10B4-2FF2-CC833E7DEDE5}"/>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xmlns="" id="{9B798623-526C-73FE-5CD0-0F6BF691525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DBFCD60C-4B09-E8E7-B9CE-857BF25B9872}"/>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673062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37D301-1B88-1709-59FA-0333B2B9C4D4}"/>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C7A5D8C6-B947-9E02-0195-CE80E33BA9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F056FA7B-167D-DC2E-C4D3-470038AD8888}"/>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xmlns="" id="{6C9C6440-00A8-2D80-BA57-52CD0BF6E5A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FB5F3567-D924-AE84-75AF-F20036DBC5BC}"/>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1253411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1DAD44F-9084-7D52-520C-B76441535F26}"/>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2DC8EDA1-604C-97A5-D7B3-6DAF5F7E34E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C719736A-8743-BF91-9362-C2B8E6DB7786}"/>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xmlns="" id="{0F91FAA5-FCF3-E2C5-6F27-03B7B754D22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B9AC755B-510A-E9FE-9AE1-9A5105A2E7C7}"/>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2617336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6607FB0-0FB2-41FD-B334-74C7B05B8CEE}"/>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a:extLst>
              <a:ext uri="{FF2B5EF4-FFF2-40B4-BE49-F238E27FC236}">
                <a16:creationId xmlns:a16="http://schemas.microsoft.com/office/drawing/2014/main" xmlns="" id="{21508BC1-7ABB-42C8-B268-3C6F4FD455DE}"/>
              </a:ext>
            </a:extLst>
          </p:cNvPr>
          <p:cNvSpPr/>
          <p:nvPr userDrawn="1"/>
        </p:nvSpPr>
        <p:spPr>
          <a:xfrm>
            <a:off x="150019" y="-1"/>
            <a:ext cx="899398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Picture Placeholder 8">
            <a:extLst>
              <a:ext uri="{FF2B5EF4-FFF2-40B4-BE49-F238E27FC236}">
                <a16:creationId xmlns:a16="http://schemas.microsoft.com/office/drawing/2014/main" xmlns="" id="{2D02598E-521E-41CD-B068-134834CFF4FF}"/>
              </a:ext>
            </a:extLst>
          </p:cNvPr>
          <p:cNvSpPr>
            <a:spLocks noGrp="1"/>
          </p:cNvSpPr>
          <p:nvPr>
            <p:ph type="pic" sz="quarter" idx="10"/>
          </p:nvPr>
        </p:nvSpPr>
        <p:spPr>
          <a:xfrm>
            <a:off x="428625" y="1"/>
            <a:ext cx="4525566" cy="6857999"/>
          </a:xfrm>
          <a:solidFill>
            <a:schemeClr val="bg1">
              <a:lumMod val="95000"/>
            </a:schemeClr>
          </a:solidFill>
        </p:spPr>
        <p:txBody>
          <a:bodyPr>
            <a:normAutofit/>
          </a:bodyPr>
          <a:lstStyle>
            <a:lvl1pPr marL="0" indent="0" algn="ctr">
              <a:buNone/>
              <a:defRPr sz="1350"/>
            </a:lvl1pPr>
          </a:lstStyle>
          <a:p>
            <a:r>
              <a:rPr lang="en-US"/>
              <a:t>Click icon to add picture</a:t>
            </a:r>
            <a:endParaRPr lang="en-US" dirty="0"/>
          </a:p>
        </p:txBody>
      </p:sp>
      <p:sp>
        <p:nvSpPr>
          <p:cNvPr id="10" name="Rectangle 9">
            <a:extLst>
              <a:ext uri="{FF2B5EF4-FFF2-40B4-BE49-F238E27FC236}">
                <a16:creationId xmlns:a16="http://schemas.microsoft.com/office/drawing/2014/main" xmlns="" id="{F04A5F51-C7E6-44CC-ADF3-1C83AA35D0DC}"/>
              </a:ext>
            </a:extLst>
          </p:cNvPr>
          <p:cNvSpPr/>
          <p:nvPr userDrawn="1"/>
        </p:nvSpPr>
        <p:spPr>
          <a:xfrm>
            <a:off x="1" y="1"/>
            <a:ext cx="2786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xmlns="" id="{4E8B51C6-9166-4F67-995A-396809E6533C}"/>
              </a:ext>
            </a:extLst>
          </p:cNvPr>
          <p:cNvSpPr>
            <a:spLocks noGrp="1"/>
          </p:cNvSpPr>
          <p:nvPr>
            <p:ph type="ctrTitle"/>
          </p:nvPr>
        </p:nvSpPr>
        <p:spPr>
          <a:xfrm>
            <a:off x="5179219" y="1512890"/>
            <a:ext cx="3739754" cy="3262311"/>
          </a:xfrm>
        </p:spPr>
        <p:txBody>
          <a:bodyPr anchor="b"/>
          <a:lstStyle>
            <a:lvl1pPr algn="l">
              <a:defRPr sz="45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A951C9A4-8764-4CB3-AC26-C957C0E84BCD}"/>
              </a:ext>
            </a:extLst>
          </p:cNvPr>
          <p:cNvSpPr>
            <a:spLocks noGrp="1"/>
          </p:cNvSpPr>
          <p:nvPr>
            <p:ph type="subTitle" idx="1"/>
          </p:nvPr>
        </p:nvSpPr>
        <p:spPr>
          <a:xfrm>
            <a:off x="5179219" y="4927601"/>
            <a:ext cx="3739754" cy="976311"/>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663870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4C5F727-FA73-47F4-8647-79441AA996E3}"/>
              </a:ext>
            </a:extLst>
          </p:cNvPr>
          <p:cNvSpPr/>
          <p:nvPr userDrawn="1"/>
        </p:nvSpPr>
        <p:spPr>
          <a:xfrm>
            <a:off x="0" y="0"/>
            <a:ext cx="9144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xmlns="" id="{0E4979D5-6F1E-40A2-9A8E-8C5AE1AA3B62}"/>
              </a:ext>
            </a:extLst>
          </p:cNvPr>
          <p:cNvSpPr/>
          <p:nvPr userDrawn="1"/>
        </p:nvSpPr>
        <p:spPr>
          <a:xfrm>
            <a:off x="0" y="0"/>
            <a:ext cx="385354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xmlns="" id="{E94FD2F3-3119-48E2-B464-A93E23C5A607}"/>
              </a:ext>
            </a:extLst>
          </p:cNvPr>
          <p:cNvSpPr>
            <a:spLocks noGrp="1"/>
          </p:cNvSpPr>
          <p:nvPr>
            <p:ph type="title"/>
          </p:nvPr>
        </p:nvSpPr>
        <p:spPr>
          <a:xfrm>
            <a:off x="4964398" y="1296176"/>
            <a:ext cx="3954573" cy="1551573"/>
          </a:xfrm>
        </p:spPr>
        <p:txBody>
          <a:bodyPr anchor="b">
            <a:noAutofit/>
          </a:bodyPr>
          <a:lstStyle>
            <a:lvl1pPr>
              <a:defRPr sz="3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FCE87C6E-3441-429B-A81D-87F8344C068B}"/>
              </a:ext>
            </a:extLst>
          </p:cNvPr>
          <p:cNvSpPr>
            <a:spLocks noGrp="1"/>
          </p:cNvSpPr>
          <p:nvPr>
            <p:ph idx="1"/>
          </p:nvPr>
        </p:nvSpPr>
        <p:spPr>
          <a:xfrm>
            <a:off x="4964399" y="3073968"/>
            <a:ext cx="3954573" cy="2557463"/>
          </a:xfrm>
        </p:spPr>
        <p:txBody>
          <a:bodyPr>
            <a:normAutofit/>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xmlns=""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xmlns="" id="{9303FD92-1AC4-4708-B13E-C97E00210D2E}"/>
              </a:ext>
            </a:extLst>
          </p:cNvPr>
          <p:cNvSpPr>
            <a:spLocks noGrp="1"/>
          </p:cNvSpPr>
          <p:nvPr>
            <p:ph type="pic" sz="quarter" idx="13"/>
          </p:nvPr>
        </p:nvSpPr>
        <p:spPr>
          <a:xfrm>
            <a:off x="838201" y="1016000"/>
            <a:ext cx="3853544" cy="4978400"/>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
        <p:nvSpPr>
          <p:cNvPr id="4" name="Rectangle 3">
            <a:extLst>
              <a:ext uri="{FF2B5EF4-FFF2-40B4-BE49-F238E27FC236}">
                <a16:creationId xmlns:a16="http://schemas.microsoft.com/office/drawing/2014/main" xmlns="" id="{7306EB3B-6A54-45E7-B23D-F9515CC15D12}"/>
              </a:ext>
            </a:extLst>
          </p:cNvPr>
          <p:cNvSpPr/>
          <p:nvPr userDrawn="1"/>
        </p:nvSpPr>
        <p:spPr>
          <a:xfrm>
            <a:off x="0" y="5994400"/>
            <a:ext cx="3069772"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xmlns="" id="{7E110354-15BA-4B22-B7CF-3D5BFA5C722D}"/>
              </a:ext>
            </a:extLst>
          </p:cNvPr>
          <p:cNvSpPr/>
          <p:nvPr userDrawn="1"/>
        </p:nvSpPr>
        <p:spPr>
          <a:xfrm>
            <a:off x="1621973" y="873210"/>
            <a:ext cx="3069772"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910784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565E0AE-C9AC-4E26-B4A4-DDEE620D8979}"/>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 Placeholder 8">
            <a:extLst>
              <a:ext uri="{FF2B5EF4-FFF2-40B4-BE49-F238E27FC236}">
                <a16:creationId xmlns:a16="http://schemas.microsoft.com/office/drawing/2014/main" xmlns="" id="{B15B70BB-4776-4914-92C9-092579FD6EBE}"/>
              </a:ext>
            </a:extLst>
          </p:cNvPr>
          <p:cNvSpPr>
            <a:spLocks noGrp="1"/>
          </p:cNvSpPr>
          <p:nvPr>
            <p:ph type="body" sz="quarter" idx="15" hasCustomPrompt="1"/>
          </p:nvPr>
        </p:nvSpPr>
        <p:spPr>
          <a:xfrm>
            <a:off x="485774" y="4517395"/>
            <a:ext cx="4029072" cy="711200"/>
          </a:xfrm>
        </p:spPr>
        <p:txBody>
          <a:bodyPr anchor="ctr">
            <a:noAutofit/>
          </a:bodyPr>
          <a:lstStyle>
            <a:lvl1pPr marL="0" indent="0" algn="ctr">
              <a:buNone/>
              <a:defRPr sz="1800" b="1">
                <a:solidFill>
                  <a:schemeClr val="tx1"/>
                </a:solidFill>
                <a:latin typeface="+mj-lt"/>
              </a:defRPr>
            </a:lvl1pPr>
            <a:lvl2pPr marL="342900" indent="0">
              <a:buNone/>
              <a:defRPr sz="1500"/>
            </a:lvl2pPr>
            <a:lvl3pPr marL="685800" indent="0">
              <a:buNone/>
              <a:defRPr sz="1350"/>
            </a:lvl3pPr>
            <a:lvl4pPr marL="1028700" indent="0">
              <a:buNone/>
              <a:defRPr sz="1200"/>
            </a:lvl4pPr>
            <a:lvl5pPr marL="1371600" indent="0">
              <a:buNone/>
              <a:defRPr sz="1200"/>
            </a:lvl5pPr>
          </a:lstStyle>
          <a:p>
            <a:pPr lvl="0"/>
            <a:r>
              <a:rPr lang="en-US" dirty="0"/>
              <a:t>Add your text here</a:t>
            </a:r>
          </a:p>
        </p:txBody>
      </p:sp>
      <p:sp>
        <p:nvSpPr>
          <p:cNvPr id="10" name="Text Placeholder 8">
            <a:extLst>
              <a:ext uri="{FF2B5EF4-FFF2-40B4-BE49-F238E27FC236}">
                <a16:creationId xmlns:a16="http://schemas.microsoft.com/office/drawing/2014/main" xmlns="" id="{58899736-796A-4B23-9534-D8784DD9A238}"/>
              </a:ext>
            </a:extLst>
          </p:cNvPr>
          <p:cNvSpPr>
            <a:spLocks noGrp="1"/>
          </p:cNvSpPr>
          <p:nvPr>
            <p:ph type="body" sz="quarter" idx="16" hasCustomPrompt="1"/>
          </p:nvPr>
        </p:nvSpPr>
        <p:spPr>
          <a:xfrm>
            <a:off x="4691062" y="1642105"/>
            <a:ext cx="4029072" cy="711200"/>
          </a:xfrm>
        </p:spPr>
        <p:txBody>
          <a:bodyPr anchor="ctr">
            <a:noAutofit/>
          </a:bodyPr>
          <a:lstStyle>
            <a:lvl1pPr marL="0" indent="0" algn="ctr">
              <a:buNone/>
              <a:defRPr sz="1800" b="1">
                <a:solidFill>
                  <a:schemeClr val="tx1"/>
                </a:solidFill>
                <a:latin typeface="+mj-lt"/>
              </a:defRPr>
            </a:lvl1pPr>
            <a:lvl2pPr marL="342900" indent="0">
              <a:buNone/>
              <a:defRPr sz="1500"/>
            </a:lvl2pPr>
            <a:lvl3pPr marL="685800" indent="0">
              <a:buNone/>
              <a:defRPr sz="1350"/>
            </a:lvl3pPr>
            <a:lvl4pPr marL="1028700" indent="0">
              <a:buNone/>
              <a:defRPr sz="1200"/>
            </a:lvl4pPr>
            <a:lvl5pPr marL="1371600" indent="0">
              <a:buNone/>
              <a:defRPr sz="1200"/>
            </a:lvl5pPr>
          </a:lstStyle>
          <a:p>
            <a:pPr lvl="0"/>
            <a:r>
              <a:rPr lang="en-US" dirty="0"/>
              <a:t>Add your text here</a:t>
            </a:r>
          </a:p>
        </p:txBody>
      </p:sp>
      <p:sp>
        <p:nvSpPr>
          <p:cNvPr id="12" name="Rectangle 11">
            <a:extLst>
              <a:ext uri="{FF2B5EF4-FFF2-40B4-BE49-F238E27FC236}">
                <a16:creationId xmlns:a16="http://schemas.microsoft.com/office/drawing/2014/main" xmlns="" id="{6F023CF6-0A85-4867-A5CF-F75DDBC4C20A}"/>
              </a:ext>
            </a:extLst>
          </p:cNvPr>
          <p:cNvSpPr/>
          <p:nvPr userDrawn="1"/>
        </p:nvSpPr>
        <p:spPr>
          <a:xfrm>
            <a:off x="0" y="0"/>
            <a:ext cx="139064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xmlns="" id="{AF9F3577-4130-4F32-9302-DA8838D30560}"/>
              </a:ext>
            </a:extLst>
          </p:cNvPr>
          <p:cNvSpPr/>
          <p:nvPr userDrawn="1"/>
        </p:nvSpPr>
        <p:spPr>
          <a:xfrm>
            <a:off x="7753351" y="5122548"/>
            <a:ext cx="139064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Picture Placeholder 6">
            <a:extLst>
              <a:ext uri="{FF2B5EF4-FFF2-40B4-BE49-F238E27FC236}">
                <a16:creationId xmlns:a16="http://schemas.microsoft.com/office/drawing/2014/main" xmlns="" id="{7E138685-E3C5-48A4-8460-3BEDDDEDA6AD}"/>
              </a:ext>
            </a:extLst>
          </p:cNvPr>
          <p:cNvSpPr>
            <a:spLocks noGrp="1"/>
          </p:cNvSpPr>
          <p:nvPr>
            <p:ph type="pic" sz="quarter" idx="13"/>
          </p:nvPr>
        </p:nvSpPr>
        <p:spPr>
          <a:xfrm>
            <a:off x="485775" y="571501"/>
            <a:ext cx="4029073" cy="3839847"/>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xmlns="" id="{B6811C8C-D1DA-4EE5-888B-A30D6285BA5D}"/>
              </a:ext>
            </a:extLst>
          </p:cNvPr>
          <p:cNvSpPr>
            <a:spLocks noGrp="1"/>
          </p:cNvSpPr>
          <p:nvPr>
            <p:ph type="pic" sz="quarter" idx="14"/>
          </p:nvPr>
        </p:nvSpPr>
        <p:spPr>
          <a:xfrm>
            <a:off x="4691061" y="2429506"/>
            <a:ext cx="4029073" cy="3856995"/>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4751270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AB4EF4F-0A84-4C50-B171-F044231527B2}"/>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5" name="Rectangle 4">
            <a:extLst>
              <a:ext uri="{FF2B5EF4-FFF2-40B4-BE49-F238E27FC236}">
                <a16:creationId xmlns:a16="http://schemas.microsoft.com/office/drawing/2014/main" xmlns="" id="{113E1565-5B33-4914-9800-50B8400266FF}"/>
              </a:ext>
            </a:extLst>
          </p:cNvPr>
          <p:cNvSpPr/>
          <p:nvPr userDrawn="1"/>
        </p:nvSpPr>
        <p:spPr>
          <a:xfrm>
            <a:off x="1" y="0"/>
            <a:ext cx="9143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6" name="Picture Placeholder 6">
            <a:extLst>
              <a:ext uri="{FF2B5EF4-FFF2-40B4-BE49-F238E27FC236}">
                <a16:creationId xmlns:a16="http://schemas.microsoft.com/office/drawing/2014/main" xmlns="" id="{DE438B2E-01A6-453B-928D-97D98438168E}"/>
              </a:ext>
            </a:extLst>
          </p:cNvPr>
          <p:cNvSpPr>
            <a:spLocks noGrp="1"/>
          </p:cNvSpPr>
          <p:nvPr>
            <p:ph type="pic" sz="quarter" idx="13"/>
          </p:nvPr>
        </p:nvSpPr>
        <p:spPr>
          <a:xfrm>
            <a:off x="251817" y="260350"/>
            <a:ext cx="8640366" cy="6300788"/>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1234664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AB4EF4F-0A84-4C50-B171-F044231527B2}"/>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1" name="Rectangle 10">
            <a:extLst>
              <a:ext uri="{FF2B5EF4-FFF2-40B4-BE49-F238E27FC236}">
                <a16:creationId xmlns:a16="http://schemas.microsoft.com/office/drawing/2014/main" xmlns="" id="{9171FC10-F7C3-4841-A705-B83FDE093009}"/>
              </a:ext>
            </a:extLst>
          </p:cNvPr>
          <p:cNvSpPr/>
          <p:nvPr userDrawn="1"/>
        </p:nvSpPr>
        <p:spPr>
          <a:xfrm>
            <a:off x="7048501" y="0"/>
            <a:ext cx="20954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4" name="Picture Placeholder 6">
            <a:extLst>
              <a:ext uri="{FF2B5EF4-FFF2-40B4-BE49-F238E27FC236}">
                <a16:creationId xmlns:a16="http://schemas.microsoft.com/office/drawing/2014/main" xmlns="" id="{18957288-25D1-4D25-BECD-5A2E6A888185}"/>
              </a:ext>
            </a:extLst>
          </p:cNvPr>
          <p:cNvSpPr>
            <a:spLocks noGrp="1"/>
          </p:cNvSpPr>
          <p:nvPr>
            <p:ph type="pic" sz="quarter" idx="13"/>
          </p:nvPr>
        </p:nvSpPr>
        <p:spPr>
          <a:xfrm>
            <a:off x="1" y="260350"/>
            <a:ext cx="8918972" cy="6300788"/>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29686577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AB4EF4F-0A84-4C50-B171-F044231527B2}"/>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4" name="Picture Placeholder 6">
            <a:extLst>
              <a:ext uri="{FF2B5EF4-FFF2-40B4-BE49-F238E27FC236}">
                <a16:creationId xmlns:a16="http://schemas.microsoft.com/office/drawing/2014/main" xmlns="" id="{18957288-25D1-4D25-BECD-5A2E6A888185}"/>
              </a:ext>
            </a:extLst>
          </p:cNvPr>
          <p:cNvSpPr>
            <a:spLocks noGrp="1"/>
          </p:cNvSpPr>
          <p:nvPr>
            <p:ph type="pic" sz="quarter" idx="13"/>
          </p:nvPr>
        </p:nvSpPr>
        <p:spPr>
          <a:xfrm>
            <a:off x="0" y="1233488"/>
            <a:ext cx="9144001" cy="4391024"/>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noProof="0"/>
              <a:t>Click icon to add picture</a:t>
            </a:r>
            <a:endParaRPr lang="en-US" noProof="0" dirty="0"/>
          </a:p>
        </p:txBody>
      </p:sp>
      <p:grpSp>
        <p:nvGrpSpPr>
          <p:cNvPr id="2" name="Group 1">
            <a:extLst>
              <a:ext uri="{FF2B5EF4-FFF2-40B4-BE49-F238E27FC236}">
                <a16:creationId xmlns:a16="http://schemas.microsoft.com/office/drawing/2014/main" xmlns="" id="{18F30468-CC2E-4430-88DD-81D548B988FA}"/>
              </a:ext>
            </a:extLst>
          </p:cNvPr>
          <p:cNvGrpSpPr/>
          <p:nvPr userDrawn="1"/>
        </p:nvGrpSpPr>
        <p:grpSpPr>
          <a:xfrm>
            <a:off x="278606" y="260350"/>
            <a:ext cx="483394" cy="973138"/>
            <a:chOff x="371475" y="671713"/>
            <a:chExt cx="496540" cy="836738"/>
          </a:xfrm>
        </p:grpSpPr>
        <p:sp>
          <p:nvSpPr>
            <p:cNvPr id="8" name="Rectangle 7">
              <a:extLst>
                <a:ext uri="{FF2B5EF4-FFF2-40B4-BE49-F238E27FC236}">
                  <a16:creationId xmlns:a16="http://schemas.microsoft.com/office/drawing/2014/main" xmlns=""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9" name="Rectangle 8">
              <a:extLst>
                <a:ext uri="{FF2B5EF4-FFF2-40B4-BE49-F238E27FC236}">
                  <a16:creationId xmlns:a16="http://schemas.microsoft.com/office/drawing/2014/main" xmlns=""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grpSp>
      <p:sp>
        <p:nvSpPr>
          <p:cNvPr id="10" name="Rectangle 9">
            <a:extLst>
              <a:ext uri="{FF2B5EF4-FFF2-40B4-BE49-F238E27FC236}">
                <a16:creationId xmlns:a16="http://schemas.microsoft.com/office/drawing/2014/main" xmlns="" id="{38B3D026-83A3-4D78-8B11-A20A6F47170C}"/>
              </a:ext>
            </a:extLst>
          </p:cNvPr>
          <p:cNvSpPr/>
          <p:nvPr userDrawn="1"/>
        </p:nvSpPr>
        <p:spPr>
          <a:xfrm>
            <a:off x="8096251" y="5642462"/>
            <a:ext cx="104775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3291471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D497887-B1EF-4184-95F4-276A92D54B8F}"/>
              </a:ext>
            </a:extLst>
          </p:cNvPr>
          <p:cNvSpPr/>
          <p:nvPr userDrawn="1"/>
        </p:nvSpPr>
        <p:spPr>
          <a:xfrm>
            <a:off x="0" y="0"/>
            <a:ext cx="9144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 name="Title 1">
            <a:extLst>
              <a:ext uri="{FF2B5EF4-FFF2-40B4-BE49-F238E27FC236}">
                <a16:creationId xmlns:a16="http://schemas.microsoft.com/office/drawing/2014/main" xmlns="" id="{4C2FFEDF-1F62-45E5-8000-9689D9DFC4D1}"/>
              </a:ext>
            </a:extLst>
          </p:cNvPr>
          <p:cNvSpPr>
            <a:spLocks noGrp="1"/>
          </p:cNvSpPr>
          <p:nvPr>
            <p:ph type="title"/>
          </p:nvPr>
        </p:nvSpPr>
        <p:spPr>
          <a:xfrm>
            <a:off x="657225" y="4406207"/>
            <a:ext cx="7829550" cy="1175444"/>
          </a:xfrm>
        </p:spPr>
        <p:txBody>
          <a:bodyPr anchor="ctr"/>
          <a:lstStyle>
            <a:lvl1pPr algn="ctr">
              <a:defRPr sz="4500">
                <a:solidFill>
                  <a:schemeClr val="accent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xmlns=""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xmlns="" id="{A73E3CFC-9652-4E07-82D7-0EC3304CAA1F}"/>
              </a:ext>
            </a:extLst>
          </p:cNvPr>
          <p:cNvSpPr/>
          <p:nvPr userDrawn="1"/>
        </p:nvSpPr>
        <p:spPr>
          <a:xfrm>
            <a:off x="1" y="1"/>
            <a:ext cx="9143999" cy="2847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8" name="Picture Placeholder 6">
            <a:extLst>
              <a:ext uri="{FF2B5EF4-FFF2-40B4-BE49-F238E27FC236}">
                <a16:creationId xmlns:a16="http://schemas.microsoft.com/office/drawing/2014/main" xmlns="" id="{230D70C6-13FD-45D4-8FB6-26C56B8FF2D4}"/>
              </a:ext>
            </a:extLst>
          </p:cNvPr>
          <p:cNvSpPr>
            <a:spLocks noGrp="1"/>
          </p:cNvSpPr>
          <p:nvPr>
            <p:ph type="pic" sz="quarter" idx="13"/>
          </p:nvPr>
        </p:nvSpPr>
        <p:spPr>
          <a:xfrm>
            <a:off x="278607" y="260351"/>
            <a:ext cx="8640366" cy="3657599"/>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noProof="0"/>
              <a:t>Click icon to add picture</a:t>
            </a:r>
            <a:endParaRPr lang="en-US" noProof="0" dirty="0"/>
          </a:p>
        </p:txBody>
      </p:sp>
      <p:sp>
        <p:nvSpPr>
          <p:cNvPr id="3" name="Rectangle 2">
            <a:extLst>
              <a:ext uri="{FF2B5EF4-FFF2-40B4-BE49-F238E27FC236}">
                <a16:creationId xmlns:a16="http://schemas.microsoft.com/office/drawing/2014/main" xmlns="" id="{E10ED78A-2A17-41C4-9030-D406C56DDF4A}"/>
              </a:ext>
            </a:extLst>
          </p:cNvPr>
          <p:cNvSpPr/>
          <p:nvPr userDrawn="1"/>
        </p:nvSpPr>
        <p:spPr>
          <a:xfrm>
            <a:off x="4346971" y="3914082"/>
            <a:ext cx="450056" cy="291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2166725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6607FB0-0FB2-41FD-B334-74C7B05B8CEE}"/>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Picture Placeholder 8">
            <a:extLst>
              <a:ext uri="{FF2B5EF4-FFF2-40B4-BE49-F238E27FC236}">
                <a16:creationId xmlns:a16="http://schemas.microsoft.com/office/drawing/2014/main" xmlns="" id="{2D02598E-521E-41CD-B068-134834CFF4FF}"/>
              </a:ext>
            </a:extLst>
          </p:cNvPr>
          <p:cNvSpPr>
            <a:spLocks noGrp="1"/>
          </p:cNvSpPr>
          <p:nvPr>
            <p:ph type="pic" sz="quarter" idx="10"/>
          </p:nvPr>
        </p:nvSpPr>
        <p:spPr>
          <a:xfrm>
            <a:off x="0" y="1"/>
            <a:ext cx="9144000" cy="4448175"/>
          </a:xfrm>
          <a:solidFill>
            <a:schemeClr val="bg1">
              <a:lumMod val="95000"/>
            </a:schemeClr>
          </a:solidFill>
        </p:spPr>
        <p:txBody>
          <a:bodyPr>
            <a:normAutofit/>
          </a:bodyPr>
          <a:lstStyle>
            <a:lvl1pPr marL="0" indent="0" algn="ctr">
              <a:buNone/>
              <a:defRPr sz="1350"/>
            </a:lvl1pPr>
          </a:lstStyle>
          <a:p>
            <a:r>
              <a:rPr lang="en-US"/>
              <a:t>Click icon to add picture</a:t>
            </a:r>
            <a:endParaRPr lang="en-US" dirty="0"/>
          </a:p>
        </p:txBody>
      </p:sp>
      <p:sp>
        <p:nvSpPr>
          <p:cNvPr id="10" name="Rectangle 9">
            <a:extLst>
              <a:ext uri="{FF2B5EF4-FFF2-40B4-BE49-F238E27FC236}">
                <a16:creationId xmlns:a16="http://schemas.microsoft.com/office/drawing/2014/main" xmlns="" id="{F04A5F51-C7E6-44CC-ADF3-1C83AA35D0DC}"/>
              </a:ext>
            </a:extLst>
          </p:cNvPr>
          <p:cNvSpPr/>
          <p:nvPr userDrawn="1"/>
        </p:nvSpPr>
        <p:spPr>
          <a:xfrm>
            <a:off x="0" y="4448176"/>
            <a:ext cx="9144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xmlns="" id="{4E8B51C6-9166-4F67-995A-396809E6533C}"/>
              </a:ext>
            </a:extLst>
          </p:cNvPr>
          <p:cNvSpPr>
            <a:spLocks noGrp="1"/>
          </p:cNvSpPr>
          <p:nvPr>
            <p:ph type="ctrTitle"/>
          </p:nvPr>
        </p:nvSpPr>
        <p:spPr>
          <a:xfrm>
            <a:off x="278606" y="4551364"/>
            <a:ext cx="8640366" cy="1176337"/>
          </a:xfrm>
        </p:spPr>
        <p:txBody>
          <a:bodyPr anchor="ctr"/>
          <a:lstStyle>
            <a:lvl1pPr algn="ctr">
              <a:defRPr sz="45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A951C9A4-8764-4CB3-AC26-C957C0E84BCD}"/>
              </a:ext>
            </a:extLst>
          </p:cNvPr>
          <p:cNvSpPr>
            <a:spLocks noGrp="1"/>
          </p:cNvSpPr>
          <p:nvPr>
            <p:ph type="subTitle" idx="1"/>
          </p:nvPr>
        </p:nvSpPr>
        <p:spPr>
          <a:xfrm>
            <a:off x="278606" y="5830888"/>
            <a:ext cx="8640366" cy="55086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694810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CA66CD-4CD0-CA4E-68BD-0D4063C1D08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C7118A36-0AEB-EE7F-F2F6-A6F7089467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8B10D127-3179-4408-854C-634EEC369D56}"/>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xmlns="" id="{739B8B75-86F5-0381-1B0D-58B3FBB46D2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69A16810-28B6-6589-10E8-14357D209191}"/>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3298073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6607FB0-0FB2-41FD-B334-74C7B05B8CEE}"/>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Picture Placeholder 8">
            <a:extLst>
              <a:ext uri="{FF2B5EF4-FFF2-40B4-BE49-F238E27FC236}">
                <a16:creationId xmlns:a16="http://schemas.microsoft.com/office/drawing/2014/main" xmlns="" id="{2D02598E-521E-41CD-B068-134834CFF4FF}"/>
              </a:ext>
            </a:extLst>
          </p:cNvPr>
          <p:cNvSpPr>
            <a:spLocks noGrp="1"/>
          </p:cNvSpPr>
          <p:nvPr>
            <p:ph type="pic" sz="quarter" idx="10"/>
          </p:nvPr>
        </p:nvSpPr>
        <p:spPr>
          <a:xfrm>
            <a:off x="0" y="1"/>
            <a:ext cx="9144000" cy="6857999"/>
          </a:xfrm>
          <a:solidFill>
            <a:schemeClr val="bg1">
              <a:lumMod val="95000"/>
            </a:schemeClr>
          </a:solidFill>
        </p:spPr>
        <p:txBody>
          <a:bodyPr>
            <a:normAutofit/>
          </a:bodyPr>
          <a:lstStyle>
            <a:lvl1pPr marL="0" indent="0" algn="ctr">
              <a:buNone/>
              <a:defRPr sz="1350"/>
            </a:lvl1pPr>
          </a:lstStyle>
          <a:p>
            <a:r>
              <a:rPr lang="en-US"/>
              <a:t>Click icon to add picture</a:t>
            </a:r>
            <a:endParaRPr lang="en-US" dirty="0"/>
          </a:p>
        </p:txBody>
      </p:sp>
      <p:sp>
        <p:nvSpPr>
          <p:cNvPr id="2" name="Title 1">
            <a:extLst>
              <a:ext uri="{FF2B5EF4-FFF2-40B4-BE49-F238E27FC236}">
                <a16:creationId xmlns:a16="http://schemas.microsoft.com/office/drawing/2014/main" xmlns="" id="{4E8B51C6-9166-4F67-995A-396809E6533C}"/>
              </a:ext>
            </a:extLst>
          </p:cNvPr>
          <p:cNvSpPr>
            <a:spLocks noGrp="1"/>
          </p:cNvSpPr>
          <p:nvPr>
            <p:ph type="ctrTitle"/>
          </p:nvPr>
        </p:nvSpPr>
        <p:spPr>
          <a:xfrm>
            <a:off x="2577458" y="1779590"/>
            <a:ext cx="3989086" cy="2182811"/>
          </a:xfrm>
        </p:spPr>
        <p:txBody>
          <a:bodyPr anchor="b">
            <a:normAutofit/>
          </a:bodyPr>
          <a:lstStyle>
            <a:lvl1pPr algn="ctr">
              <a:defRPr sz="405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A951C9A4-8764-4CB3-AC26-C957C0E84BCD}"/>
              </a:ext>
            </a:extLst>
          </p:cNvPr>
          <p:cNvSpPr>
            <a:spLocks noGrp="1"/>
          </p:cNvSpPr>
          <p:nvPr>
            <p:ph type="subTitle" idx="1"/>
          </p:nvPr>
        </p:nvSpPr>
        <p:spPr>
          <a:xfrm>
            <a:off x="2577458" y="4079084"/>
            <a:ext cx="3989086" cy="976311"/>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855044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6607FB0-0FB2-41FD-B334-74C7B05B8CEE}"/>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Rectangle 3">
            <a:extLst>
              <a:ext uri="{FF2B5EF4-FFF2-40B4-BE49-F238E27FC236}">
                <a16:creationId xmlns:a16="http://schemas.microsoft.com/office/drawing/2014/main" xmlns="" id="{D1A59197-7C21-44E6-8A97-DE0ABD1E6909}"/>
              </a:ext>
            </a:extLst>
          </p:cNvPr>
          <p:cNvSpPr/>
          <p:nvPr userDrawn="1"/>
        </p:nvSpPr>
        <p:spPr>
          <a:xfrm>
            <a:off x="0" y="0"/>
            <a:ext cx="481012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Picture Placeholder 8">
            <a:extLst>
              <a:ext uri="{FF2B5EF4-FFF2-40B4-BE49-F238E27FC236}">
                <a16:creationId xmlns:a16="http://schemas.microsoft.com/office/drawing/2014/main" xmlns="" id="{2D02598E-521E-41CD-B068-134834CFF4FF}"/>
              </a:ext>
            </a:extLst>
          </p:cNvPr>
          <p:cNvSpPr>
            <a:spLocks noGrp="1"/>
          </p:cNvSpPr>
          <p:nvPr>
            <p:ph type="pic" sz="quarter" idx="10"/>
          </p:nvPr>
        </p:nvSpPr>
        <p:spPr>
          <a:xfrm>
            <a:off x="3762375" y="472282"/>
            <a:ext cx="5381625" cy="5913439"/>
          </a:xfrm>
          <a:solidFill>
            <a:schemeClr val="bg1">
              <a:lumMod val="95000"/>
            </a:schemeClr>
          </a:solidFill>
        </p:spPr>
        <p:txBody>
          <a:bodyPr>
            <a:normAutofit/>
          </a:bodyPr>
          <a:lstStyle>
            <a:lvl1pPr marL="0" indent="0" algn="ctr">
              <a:buNone/>
              <a:defRPr sz="1350"/>
            </a:lvl1pPr>
          </a:lstStyle>
          <a:p>
            <a:r>
              <a:rPr lang="en-US"/>
              <a:t>Click icon to add picture</a:t>
            </a:r>
            <a:endParaRPr lang="en-US" dirty="0"/>
          </a:p>
        </p:txBody>
      </p:sp>
      <p:sp>
        <p:nvSpPr>
          <p:cNvPr id="2" name="Title 1">
            <a:extLst>
              <a:ext uri="{FF2B5EF4-FFF2-40B4-BE49-F238E27FC236}">
                <a16:creationId xmlns:a16="http://schemas.microsoft.com/office/drawing/2014/main" xmlns="" id="{4E8B51C6-9166-4F67-995A-396809E6533C}"/>
              </a:ext>
            </a:extLst>
          </p:cNvPr>
          <p:cNvSpPr>
            <a:spLocks noGrp="1"/>
          </p:cNvSpPr>
          <p:nvPr>
            <p:ph type="ctrTitle"/>
          </p:nvPr>
        </p:nvSpPr>
        <p:spPr>
          <a:xfrm>
            <a:off x="278607" y="1779590"/>
            <a:ext cx="3312318" cy="2182811"/>
          </a:xfrm>
        </p:spPr>
        <p:txBody>
          <a:bodyPr anchor="b">
            <a:normAutofit/>
          </a:bodyPr>
          <a:lstStyle>
            <a:lvl1pPr algn="l">
              <a:defRPr sz="405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A951C9A4-8764-4CB3-AC26-C957C0E84BCD}"/>
              </a:ext>
            </a:extLst>
          </p:cNvPr>
          <p:cNvSpPr>
            <a:spLocks noGrp="1"/>
          </p:cNvSpPr>
          <p:nvPr>
            <p:ph type="subTitle" idx="1"/>
          </p:nvPr>
        </p:nvSpPr>
        <p:spPr>
          <a:xfrm>
            <a:off x="278607" y="4079084"/>
            <a:ext cx="3312318" cy="976311"/>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Rectangle 7">
            <a:extLst>
              <a:ext uri="{FF2B5EF4-FFF2-40B4-BE49-F238E27FC236}">
                <a16:creationId xmlns:a16="http://schemas.microsoft.com/office/drawing/2014/main" xmlns="" id="{C1626B81-8882-4179-8C3A-BEA9BBEF2A62}"/>
              </a:ext>
            </a:extLst>
          </p:cNvPr>
          <p:cNvSpPr/>
          <p:nvPr userDrawn="1"/>
        </p:nvSpPr>
        <p:spPr>
          <a:xfrm>
            <a:off x="3765947" y="368300"/>
            <a:ext cx="2369820" cy="116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724836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6607FB0-0FB2-41FD-B334-74C7B05B8CEE}"/>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xmlns="" id="{1517DDCC-4521-4225-8F36-D4B39128409A}"/>
              </a:ext>
            </a:extLst>
          </p:cNvPr>
          <p:cNvSpPr/>
          <p:nvPr userDrawn="1"/>
        </p:nvSpPr>
        <p:spPr>
          <a:xfrm>
            <a:off x="6743700" y="3965574"/>
            <a:ext cx="24003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a:extLst>
              <a:ext uri="{FF2B5EF4-FFF2-40B4-BE49-F238E27FC236}">
                <a16:creationId xmlns:a16="http://schemas.microsoft.com/office/drawing/2014/main" xmlns="" id="{B16570C8-2343-4B74-AF97-DC7CE5D92865}"/>
              </a:ext>
            </a:extLst>
          </p:cNvPr>
          <p:cNvSpPr/>
          <p:nvPr userDrawn="1"/>
        </p:nvSpPr>
        <p:spPr>
          <a:xfrm>
            <a:off x="0" y="0"/>
            <a:ext cx="24003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Picture Placeholder 8">
            <a:extLst>
              <a:ext uri="{FF2B5EF4-FFF2-40B4-BE49-F238E27FC236}">
                <a16:creationId xmlns:a16="http://schemas.microsoft.com/office/drawing/2014/main" xmlns="" id="{2D02598E-521E-41CD-B068-134834CFF4FF}"/>
              </a:ext>
            </a:extLst>
          </p:cNvPr>
          <p:cNvSpPr>
            <a:spLocks noGrp="1"/>
          </p:cNvSpPr>
          <p:nvPr userDrawn="1">
            <p:ph type="pic" sz="quarter" idx="10"/>
          </p:nvPr>
        </p:nvSpPr>
        <p:spPr>
          <a:xfrm>
            <a:off x="278608" y="278606"/>
            <a:ext cx="8640365" cy="3150394"/>
          </a:xfrm>
          <a:solidFill>
            <a:schemeClr val="bg1">
              <a:lumMod val="95000"/>
            </a:schemeClr>
          </a:solidFill>
        </p:spPr>
        <p:txBody>
          <a:bodyPr>
            <a:normAutofit/>
          </a:bodyPr>
          <a:lstStyle>
            <a:lvl1pPr marL="0" indent="0" algn="ctr">
              <a:buNone/>
              <a:defRPr sz="1350"/>
            </a:lvl1pPr>
          </a:lstStyle>
          <a:p>
            <a:r>
              <a:rPr lang="en-US"/>
              <a:t>Click icon to add picture</a:t>
            </a:r>
            <a:endParaRPr lang="en-US" dirty="0"/>
          </a:p>
        </p:txBody>
      </p:sp>
      <p:sp>
        <p:nvSpPr>
          <p:cNvPr id="14" name="Rectangle 13">
            <a:extLst>
              <a:ext uri="{FF2B5EF4-FFF2-40B4-BE49-F238E27FC236}">
                <a16:creationId xmlns:a16="http://schemas.microsoft.com/office/drawing/2014/main" xmlns="" id="{40B27536-7968-45BB-9FA8-DF1A47A47827}"/>
              </a:ext>
            </a:extLst>
          </p:cNvPr>
          <p:cNvSpPr/>
          <p:nvPr userDrawn="1"/>
        </p:nvSpPr>
        <p:spPr>
          <a:xfrm>
            <a:off x="278608" y="3429001"/>
            <a:ext cx="8640365"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xmlns="" id="{4E8B51C6-9166-4F67-995A-396809E6533C}"/>
              </a:ext>
            </a:extLst>
          </p:cNvPr>
          <p:cNvSpPr>
            <a:spLocks noGrp="1"/>
          </p:cNvSpPr>
          <p:nvPr userDrawn="1">
            <p:ph type="ctrTitle"/>
          </p:nvPr>
        </p:nvSpPr>
        <p:spPr>
          <a:xfrm>
            <a:off x="1132880" y="3886201"/>
            <a:ext cx="6931818" cy="1104900"/>
          </a:xfrm>
        </p:spPr>
        <p:txBody>
          <a:bodyPr anchor="ctr">
            <a:normAutofit/>
          </a:bodyPr>
          <a:lstStyle>
            <a:lvl1pPr algn="ctr">
              <a:defRPr sz="405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A951C9A4-8764-4CB3-AC26-C957C0E84BCD}"/>
              </a:ext>
            </a:extLst>
          </p:cNvPr>
          <p:cNvSpPr>
            <a:spLocks noGrp="1"/>
          </p:cNvSpPr>
          <p:nvPr userDrawn="1">
            <p:ph type="subTitle" idx="1"/>
          </p:nvPr>
        </p:nvSpPr>
        <p:spPr>
          <a:xfrm>
            <a:off x="1132880" y="5130801"/>
            <a:ext cx="6931818" cy="533400"/>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928379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29C071DB-1B6B-4FC3-A099-12F35734D22D}"/>
              </a:ext>
            </a:extLst>
          </p:cNvPr>
          <p:cNvSpPr/>
          <p:nvPr userDrawn="1"/>
        </p:nvSpPr>
        <p:spPr>
          <a:xfrm>
            <a:off x="0" y="0"/>
            <a:ext cx="9144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a:extLst>
              <a:ext uri="{FF2B5EF4-FFF2-40B4-BE49-F238E27FC236}">
                <a16:creationId xmlns:a16="http://schemas.microsoft.com/office/drawing/2014/main" xmlns="" id="{35768407-2D97-4F4F-8CB8-4D3668680B64}"/>
              </a:ext>
            </a:extLst>
          </p:cNvPr>
          <p:cNvSpPr/>
          <p:nvPr userDrawn="1"/>
        </p:nvSpPr>
        <p:spPr>
          <a:xfrm>
            <a:off x="278607" y="1460501"/>
            <a:ext cx="4293394" cy="474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sp>
        <p:nvSpPr>
          <p:cNvPr id="2" name="Title 1">
            <a:extLst>
              <a:ext uri="{FF2B5EF4-FFF2-40B4-BE49-F238E27FC236}">
                <a16:creationId xmlns:a16="http://schemas.microsoft.com/office/drawing/2014/main" xmlns="" id="{E94FD2F3-3119-48E2-B464-A93E23C5A607}"/>
              </a:ext>
            </a:extLst>
          </p:cNvPr>
          <p:cNvSpPr>
            <a:spLocks noGrp="1"/>
          </p:cNvSpPr>
          <p:nvPr>
            <p:ph type="title"/>
          </p:nvPr>
        </p:nvSpPr>
        <p:spPr>
          <a:xfrm>
            <a:off x="933450" y="260352"/>
            <a:ext cx="7277100" cy="973137"/>
          </a:xfrm>
        </p:spPr>
        <p:txBody>
          <a:bodyPr>
            <a:normAutofit/>
          </a:bodyPr>
          <a:lstStyle>
            <a:lvl1pPr algn="ctr">
              <a:defRPr sz="33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FCE87C6E-3441-429B-A81D-87F8344C068B}"/>
              </a:ext>
            </a:extLst>
          </p:cNvPr>
          <p:cNvSpPr>
            <a:spLocks noGrp="1"/>
          </p:cNvSpPr>
          <p:nvPr>
            <p:ph idx="1"/>
          </p:nvPr>
        </p:nvSpPr>
        <p:spPr>
          <a:xfrm>
            <a:off x="409575" y="1638300"/>
            <a:ext cx="4010025" cy="4381501"/>
          </a:xfrm>
        </p:spPr>
        <p:txBody>
          <a:bodyPr>
            <a:normAutofit/>
          </a:bodyPr>
          <a:lstStyle>
            <a:lvl1pPr>
              <a:defRPr sz="1800">
                <a:solidFill>
                  <a:schemeClr val="bg1"/>
                </a:solidFill>
              </a:defRPr>
            </a:lvl1pPr>
            <a:lvl2pPr>
              <a:defRPr sz="1500">
                <a:solidFill>
                  <a:schemeClr val="bg1"/>
                </a:solidFill>
              </a:defRPr>
            </a:lvl2pPr>
            <a:lvl3pPr>
              <a:defRPr sz="135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xmlns=""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7" name="Picture Placeholder 6">
            <a:extLst>
              <a:ext uri="{FF2B5EF4-FFF2-40B4-BE49-F238E27FC236}">
                <a16:creationId xmlns:a16="http://schemas.microsoft.com/office/drawing/2014/main" xmlns="" id="{6D4AFEBD-46AA-4A09-AD19-CDD123811A47}"/>
              </a:ext>
            </a:extLst>
          </p:cNvPr>
          <p:cNvSpPr>
            <a:spLocks noGrp="1"/>
          </p:cNvSpPr>
          <p:nvPr>
            <p:ph type="pic" sz="quarter" idx="13"/>
          </p:nvPr>
        </p:nvSpPr>
        <p:spPr>
          <a:xfrm>
            <a:off x="4572001" y="1460501"/>
            <a:ext cx="4346972" cy="4740274"/>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3771710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4C5F727-FA73-47F4-8647-79441AA996E3}"/>
              </a:ext>
            </a:extLst>
          </p:cNvPr>
          <p:cNvSpPr/>
          <p:nvPr userDrawn="1"/>
        </p:nvSpPr>
        <p:spPr>
          <a:xfrm>
            <a:off x="0" y="0"/>
            <a:ext cx="9144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 name="Title 1">
            <a:extLst>
              <a:ext uri="{FF2B5EF4-FFF2-40B4-BE49-F238E27FC236}">
                <a16:creationId xmlns:a16="http://schemas.microsoft.com/office/drawing/2014/main" xmlns="" id="{E94FD2F3-3119-48E2-B464-A93E23C5A607}"/>
              </a:ext>
            </a:extLst>
          </p:cNvPr>
          <p:cNvSpPr>
            <a:spLocks noGrp="1"/>
          </p:cNvSpPr>
          <p:nvPr>
            <p:ph type="title"/>
          </p:nvPr>
        </p:nvSpPr>
        <p:spPr>
          <a:xfrm>
            <a:off x="278607" y="260351"/>
            <a:ext cx="4121945" cy="2138362"/>
          </a:xfrm>
        </p:spPr>
        <p:txBody>
          <a:bodyPr anchor="b">
            <a:noAutofit/>
          </a:bodyPr>
          <a:lstStyle>
            <a:lvl1pPr>
              <a:defRPr sz="4050"/>
            </a:lvl1pPr>
          </a:lstStyle>
          <a:p>
            <a:r>
              <a:rPr lang="en-US" noProof="0"/>
              <a:t>Click to edit Master title style</a:t>
            </a:r>
          </a:p>
        </p:txBody>
      </p:sp>
      <p:sp>
        <p:nvSpPr>
          <p:cNvPr id="3" name="Content Placeholder 2">
            <a:extLst>
              <a:ext uri="{FF2B5EF4-FFF2-40B4-BE49-F238E27FC236}">
                <a16:creationId xmlns:a16="http://schemas.microsoft.com/office/drawing/2014/main" xmlns="" id="{FCE87C6E-3441-429B-A81D-87F8344C068B}"/>
              </a:ext>
            </a:extLst>
          </p:cNvPr>
          <p:cNvSpPr>
            <a:spLocks noGrp="1"/>
          </p:cNvSpPr>
          <p:nvPr>
            <p:ph idx="1"/>
          </p:nvPr>
        </p:nvSpPr>
        <p:spPr>
          <a:xfrm>
            <a:off x="278606" y="2603501"/>
            <a:ext cx="4121945" cy="3573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xmlns="" id="{FC8ECDD1-1369-42FD-BD19-6797742A154C}"/>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5" name="Picture Placeholder 1">
            <a:extLst>
              <a:ext uri="{FF2B5EF4-FFF2-40B4-BE49-F238E27FC236}">
                <a16:creationId xmlns:a16="http://schemas.microsoft.com/office/drawing/2014/main" xmlns="" id="{08C777B1-9A90-4B1E-A6AE-9339286077EB}"/>
              </a:ext>
            </a:extLst>
          </p:cNvPr>
          <p:cNvSpPr>
            <a:spLocks noGrp="1"/>
          </p:cNvSpPr>
          <p:nvPr>
            <p:ph type="pic" sz="quarter" idx="10" hasCustomPrompt="1"/>
          </p:nvPr>
        </p:nvSpPr>
        <p:spPr>
          <a:xfrm>
            <a:off x="6893418" y="637283"/>
            <a:ext cx="20196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350" dirty="0"/>
            </a:lvl1pPr>
          </a:lstStyle>
          <a:p>
            <a:pPr marL="0" lvl="0" indent="0" algn="ctr">
              <a:buNone/>
            </a:pPr>
            <a:r>
              <a:rPr lang="en-US" noProof="0" dirty="0"/>
              <a:t>Add Image Here</a:t>
            </a:r>
          </a:p>
        </p:txBody>
      </p:sp>
      <p:sp>
        <p:nvSpPr>
          <p:cNvPr id="7" name="Picture Placeholder 2">
            <a:extLst>
              <a:ext uri="{FF2B5EF4-FFF2-40B4-BE49-F238E27FC236}">
                <a16:creationId xmlns:a16="http://schemas.microsoft.com/office/drawing/2014/main" xmlns="" id="{0FEA994A-8056-4F3D-9365-B6A362A93EE3}"/>
              </a:ext>
            </a:extLst>
          </p:cNvPr>
          <p:cNvSpPr>
            <a:spLocks noGrp="1"/>
          </p:cNvSpPr>
          <p:nvPr>
            <p:ph type="pic" sz="quarter" idx="11" hasCustomPrompt="1"/>
          </p:nvPr>
        </p:nvSpPr>
        <p:spPr>
          <a:xfrm>
            <a:off x="4873818" y="3430043"/>
            <a:ext cx="20196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350" dirty="0"/>
            </a:lvl1pPr>
          </a:lstStyle>
          <a:p>
            <a:pPr marL="0" lvl="0" indent="0" algn="ctr">
              <a:buNone/>
            </a:pPr>
            <a:r>
              <a:rPr lang="en-US" noProof="0" dirty="0"/>
              <a:t>Add Image Here</a:t>
            </a:r>
          </a:p>
        </p:txBody>
      </p:sp>
      <p:sp>
        <p:nvSpPr>
          <p:cNvPr id="9" name="Rectangle 8">
            <a:extLst>
              <a:ext uri="{FF2B5EF4-FFF2-40B4-BE49-F238E27FC236}">
                <a16:creationId xmlns:a16="http://schemas.microsoft.com/office/drawing/2014/main" xmlns="" id="{E429E334-587D-4420-9285-C2A5F494582B}"/>
              </a:ext>
            </a:extLst>
          </p:cNvPr>
          <p:cNvSpPr/>
          <p:nvPr userDrawn="1"/>
        </p:nvSpPr>
        <p:spPr>
          <a:xfrm>
            <a:off x="6967141" y="3527226"/>
            <a:ext cx="936077"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0" name="Rectangle 9">
            <a:extLst>
              <a:ext uri="{FF2B5EF4-FFF2-40B4-BE49-F238E27FC236}">
                <a16:creationId xmlns:a16="http://schemas.microsoft.com/office/drawing/2014/main" xmlns="" id="{F7BD4601-EF26-4D7C-8CB6-95488F17575B}"/>
              </a:ext>
            </a:extLst>
          </p:cNvPr>
          <p:cNvSpPr/>
          <p:nvPr userDrawn="1"/>
        </p:nvSpPr>
        <p:spPr>
          <a:xfrm>
            <a:off x="6466340" y="2848323"/>
            <a:ext cx="372405"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1" name="Rectangle 10">
            <a:extLst>
              <a:ext uri="{FF2B5EF4-FFF2-40B4-BE49-F238E27FC236}">
                <a16:creationId xmlns:a16="http://schemas.microsoft.com/office/drawing/2014/main" xmlns="" id="{91949C41-2679-4E9D-A28C-F0C979F5702B}"/>
              </a:ext>
            </a:extLst>
          </p:cNvPr>
          <p:cNvSpPr/>
          <p:nvPr userDrawn="1"/>
        </p:nvSpPr>
        <p:spPr>
          <a:xfrm>
            <a:off x="6653174" y="2508125"/>
            <a:ext cx="185571"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2" name="Rectangle 11">
            <a:extLst>
              <a:ext uri="{FF2B5EF4-FFF2-40B4-BE49-F238E27FC236}">
                <a16:creationId xmlns:a16="http://schemas.microsoft.com/office/drawing/2014/main" xmlns="" id="{3454B05D-55FD-4118-B899-4095FF50870D}"/>
              </a:ext>
            </a:extLst>
          </p:cNvPr>
          <p:cNvSpPr/>
          <p:nvPr userDrawn="1"/>
        </p:nvSpPr>
        <p:spPr>
          <a:xfrm>
            <a:off x="0" y="933451"/>
            <a:ext cx="225028"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4405330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4C5F727-FA73-47F4-8647-79441AA996E3}"/>
              </a:ext>
            </a:extLst>
          </p:cNvPr>
          <p:cNvSpPr/>
          <p:nvPr userDrawn="1"/>
        </p:nvSpPr>
        <p:spPr>
          <a:xfrm>
            <a:off x="0" y="0"/>
            <a:ext cx="9144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xmlns="" id="{E94FD2F3-3119-48E2-B464-A93E23C5A607}"/>
              </a:ext>
            </a:extLst>
          </p:cNvPr>
          <p:cNvSpPr>
            <a:spLocks noGrp="1"/>
          </p:cNvSpPr>
          <p:nvPr>
            <p:ph type="title"/>
          </p:nvPr>
        </p:nvSpPr>
        <p:spPr>
          <a:xfrm>
            <a:off x="278607" y="1016001"/>
            <a:ext cx="2997993" cy="2501899"/>
          </a:xfrm>
        </p:spPr>
        <p:txBody>
          <a:bodyPr anchor="b">
            <a:noAutofit/>
          </a:bodyPr>
          <a:lstStyle>
            <a:lvl1pPr>
              <a:defRPr sz="405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FCE87C6E-3441-429B-A81D-87F8344C068B}"/>
              </a:ext>
            </a:extLst>
          </p:cNvPr>
          <p:cNvSpPr>
            <a:spLocks noGrp="1"/>
          </p:cNvSpPr>
          <p:nvPr>
            <p:ph idx="1"/>
          </p:nvPr>
        </p:nvSpPr>
        <p:spPr>
          <a:xfrm>
            <a:off x="278607" y="3619501"/>
            <a:ext cx="2997994" cy="2557463"/>
          </a:xfrm>
        </p:spPr>
        <p:txBody>
          <a:bodyPr>
            <a:normAutofit/>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xmlns=""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xmlns="" id="{9303FD92-1AC4-4708-B13E-C97E00210D2E}"/>
              </a:ext>
            </a:extLst>
          </p:cNvPr>
          <p:cNvSpPr>
            <a:spLocks noGrp="1"/>
          </p:cNvSpPr>
          <p:nvPr>
            <p:ph type="pic" sz="quarter" idx="13"/>
          </p:nvPr>
        </p:nvSpPr>
        <p:spPr>
          <a:xfrm>
            <a:off x="3676651" y="619125"/>
            <a:ext cx="2590800" cy="5581650"/>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
        <p:nvSpPr>
          <p:cNvPr id="14" name="Picture Placeholder 6">
            <a:extLst>
              <a:ext uri="{FF2B5EF4-FFF2-40B4-BE49-F238E27FC236}">
                <a16:creationId xmlns:a16="http://schemas.microsoft.com/office/drawing/2014/main" xmlns="" id="{F6824EBC-CC6E-4D5A-B85A-DAC55ACE8533}"/>
              </a:ext>
            </a:extLst>
          </p:cNvPr>
          <p:cNvSpPr>
            <a:spLocks noGrp="1"/>
          </p:cNvSpPr>
          <p:nvPr>
            <p:ph type="pic" sz="quarter" idx="14"/>
          </p:nvPr>
        </p:nvSpPr>
        <p:spPr>
          <a:xfrm>
            <a:off x="6324601" y="260352"/>
            <a:ext cx="2590800" cy="5581649"/>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
        <p:nvSpPr>
          <p:cNvPr id="15" name="Rectangle 14">
            <a:extLst>
              <a:ext uri="{FF2B5EF4-FFF2-40B4-BE49-F238E27FC236}">
                <a16:creationId xmlns:a16="http://schemas.microsoft.com/office/drawing/2014/main" xmlns="" id="{43661888-890D-4E0C-8076-65EDFDB7DE27}"/>
              </a:ext>
            </a:extLst>
          </p:cNvPr>
          <p:cNvSpPr/>
          <p:nvPr userDrawn="1"/>
        </p:nvSpPr>
        <p:spPr>
          <a:xfrm>
            <a:off x="6324601" y="5842001"/>
            <a:ext cx="259437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xmlns="" id="{5AE48EF9-5BAF-4BD7-A6BE-866C0307B69F}"/>
              </a:ext>
            </a:extLst>
          </p:cNvPr>
          <p:cNvSpPr/>
          <p:nvPr userDrawn="1"/>
        </p:nvSpPr>
        <p:spPr>
          <a:xfrm>
            <a:off x="3676651" y="239510"/>
            <a:ext cx="259437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16">
            <a:extLst>
              <a:ext uri="{FF2B5EF4-FFF2-40B4-BE49-F238E27FC236}">
                <a16:creationId xmlns:a16="http://schemas.microsoft.com/office/drawing/2014/main" xmlns="" id="{E8D4A5F4-99AC-4FB3-8A59-AB8D7B4FC7D7}"/>
              </a:ext>
            </a:extLst>
          </p:cNvPr>
          <p:cNvSpPr/>
          <p:nvPr userDrawn="1"/>
        </p:nvSpPr>
        <p:spPr>
          <a:xfrm>
            <a:off x="0" y="1384300"/>
            <a:ext cx="13335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740136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4C5F727-FA73-47F4-8647-79441AA996E3}"/>
              </a:ext>
            </a:extLst>
          </p:cNvPr>
          <p:cNvSpPr/>
          <p:nvPr userDrawn="1"/>
        </p:nvSpPr>
        <p:spPr>
          <a:xfrm>
            <a:off x="0" y="0"/>
            <a:ext cx="9144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xmlns="" id="{E94FD2F3-3119-48E2-B464-A93E23C5A607}"/>
              </a:ext>
            </a:extLst>
          </p:cNvPr>
          <p:cNvSpPr>
            <a:spLocks noGrp="1"/>
          </p:cNvSpPr>
          <p:nvPr>
            <p:ph type="title"/>
          </p:nvPr>
        </p:nvSpPr>
        <p:spPr>
          <a:xfrm>
            <a:off x="278607" y="476251"/>
            <a:ext cx="3874293" cy="2557463"/>
          </a:xfrm>
        </p:spPr>
        <p:txBody>
          <a:bodyPr anchor="ctr">
            <a:noAutofit/>
          </a:bodyPr>
          <a:lstStyle>
            <a:lvl1pPr>
              <a:defRPr sz="405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FCE87C6E-3441-429B-A81D-87F8344C068B}"/>
              </a:ext>
            </a:extLst>
          </p:cNvPr>
          <p:cNvSpPr>
            <a:spLocks noGrp="1"/>
          </p:cNvSpPr>
          <p:nvPr>
            <p:ph idx="1"/>
          </p:nvPr>
        </p:nvSpPr>
        <p:spPr>
          <a:xfrm>
            <a:off x="4572001" y="476251"/>
            <a:ext cx="4346972" cy="2557463"/>
          </a:xfrm>
        </p:spPr>
        <p:txBody>
          <a:bodyPr>
            <a:normAutofit/>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xmlns=""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xmlns="" id="{9303FD92-1AC4-4708-B13E-C97E00210D2E}"/>
              </a:ext>
            </a:extLst>
          </p:cNvPr>
          <p:cNvSpPr>
            <a:spLocks noGrp="1"/>
          </p:cNvSpPr>
          <p:nvPr>
            <p:ph type="pic" sz="quarter" idx="13"/>
          </p:nvPr>
        </p:nvSpPr>
        <p:spPr>
          <a:xfrm>
            <a:off x="278607" y="3233942"/>
            <a:ext cx="8640365" cy="2966833"/>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
        <p:nvSpPr>
          <p:cNvPr id="11" name="Rectangle 10">
            <a:extLst>
              <a:ext uri="{FF2B5EF4-FFF2-40B4-BE49-F238E27FC236}">
                <a16:creationId xmlns:a16="http://schemas.microsoft.com/office/drawing/2014/main" xmlns="" id="{0E4979D5-6F1E-40A2-9A8E-8C5AE1AA3B62}"/>
              </a:ext>
            </a:extLst>
          </p:cNvPr>
          <p:cNvSpPr/>
          <p:nvPr userDrawn="1"/>
        </p:nvSpPr>
        <p:spPr>
          <a:xfrm>
            <a:off x="0" y="476251"/>
            <a:ext cx="123825" cy="2557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438796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4C5F727-FA73-47F4-8647-79441AA996E3}"/>
              </a:ext>
            </a:extLst>
          </p:cNvPr>
          <p:cNvSpPr/>
          <p:nvPr userDrawn="1"/>
        </p:nvSpPr>
        <p:spPr>
          <a:xfrm>
            <a:off x="0" y="0"/>
            <a:ext cx="9144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xmlns="" id="{E94FD2F3-3119-48E2-B464-A93E23C5A607}"/>
              </a:ext>
            </a:extLst>
          </p:cNvPr>
          <p:cNvSpPr>
            <a:spLocks noGrp="1"/>
          </p:cNvSpPr>
          <p:nvPr>
            <p:ph type="title"/>
          </p:nvPr>
        </p:nvSpPr>
        <p:spPr>
          <a:xfrm>
            <a:off x="278606" y="1783831"/>
            <a:ext cx="2333966" cy="3290338"/>
          </a:xfrm>
        </p:spPr>
        <p:txBody>
          <a:bodyPr anchor="ctr">
            <a:noAutofit/>
          </a:bodyPr>
          <a:lstStyle>
            <a:lvl1pPr>
              <a:defRPr sz="3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FCE87C6E-3441-429B-A81D-87F8344C068B}"/>
              </a:ext>
            </a:extLst>
          </p:cNvPr>
          <p:cNvSpPr>
            <a:spLocks noGrp="1"/>
          </p:cNvSpPr>
          <p:nvPr>
            <p:ph idx="1"/>
          </p:nvPr>
        </p:nvSpPr>
        <p:spPr>
          <a:xfrm>
            <a:off x="5617028" y="1783832"/>
            <a:ext cx="3301944" cy="3290338"/>
          </a:xfrm>
        </p:spPr>
        <p:txBody>
          <a:bodyPr anchor="ctr">
            <a:normAutofit/>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xmlns=""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xmlns="" id="{9303FD92-1AC4-4708-B13E-C97E00210D2E}"/>
              </a:ext>
            </a:extLst>
          </p:cNvPr>
          <p:cNvSpPr>
            <a:spLocks noGrp="1"/>
          </p:cNvSpPr>
          <p:nvPr>
            <p:ph type="pic" sz="quarter" idx="13"/>
          </p:nvPr>
        </p:nvSpPr>
        <p:spPr>
          <a:xfrm>
            <a:off x="2754086" y="0"/>
            <a:ext cx="2721428" cy="6858000"/>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
        <p:nvSpPr>
          <p:cNvPr id="5" name="Rectangle 4">
            <a:extLst>
              <a:ext uri="{FF2B5EF4-FFF2-40B4-BE49-F238E27FC236}">
                <a16:creationId xmlns:a16="http://schemas.microsoft.com/office/drawing/2014/main" xmlns="" id="{8E16C293-C1E0-4EA5-BDE5-D226D72FC08B}"/>
              </a:ext>
            </a:extLst>
          </p:cNvPr>
          <p:cNvSpPr/>
          <p:nvPr userDrawn="1"/>
        </p:nvSpPr>
        <p:spPr>
          <a:xfrm>
            <a:off x="278606" y="5297714"/>
            <a:ext cx="2333966" cy="1560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xmlns="" id="{DC770C08-8FFF-4293-8E7D-DBFEE4E3E443}"/>
              </a:ext>
            </a:extLst>
          </p:cNvPr>
          <p:cNvSpPr/>
          <p:nvPr userDrawn="1"/>
        </p:nvSpPr>
        <p:spPr>
          <a:xfrm>
            <a:off x="5617028" y="0"/>
            <a:ext cx="3301945" cy="1560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414620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D497887-B1EF-4184-95F4-276A92D54B8F}"/>
              </a:ext>
            </a:extLst>
          </p:cNvPr>
          <p:cNvSpPr/>
          <p:nvPr userDrawn="1"/>
        </p:nvSpPr>
        <p:spPr>
          <a:xfrm>
            <a:off x="0" y="0"/>
            <a:ext cx="9144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8" name="Rectangle 7">
            <a:extLst>
              <a:ext uri="{FF2B5EF4-FFF2-40B4-BE49-F238E27FC236}">
                <a16:creationId xmlns:a16="http://schemas.microsoft.com/office/drawing/2014/main" xmlns="" id="{4F93C6CC-9D8D-4981-8106-72C617756BD8}"/>
              </a:ext>
            </a:extLst>
          </p:cNvPr>
          <p:cNvSpPr/>
          <p:nvPr userDrawn="1"/>
        </p:nvSpPr>
        <p:spPr>
          <a:xfrm>
            <a:off x="0" y="1"/>
            <a:ext cx="457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1" name="Picture Placeholder 6">
            <a:extLst>
              <a:ext uri="{FF2B5EF4-FFF2-40B4-BE49-F238E27FC236}">
                <a16:creationId xmlns:a16="http://schemas.microsoft.com/office/drawing/2014/main" xmlns="" id="{391EAACA-1322-4E60-917E-C7408F539D5D}"/>
              </a:ext>
            </a:extLst>
          </p:cNvPr>
          <p:cNvSpPr>
            <a:spLocks noGrp="1"/>
          </p:cNvSpPr>
          <p:nvPr>
            <p:ph type="pic" sz="quarter" idx="13"/>
          </p:nvPr>
        </p:nvSpPr>
        <p:spPr>
          <a:xfrm>
            <a:off x="278607" y="260351"/>
            <a:ext cx="8640366" cy="6009821"/>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xmlns="" id="{4C2FFEDF-1F62-45E5-8000-9689D9DFC4D1}"/>
              </a:ext>
            </a:extLst>
          </p:cNvPr>
          <p:cNvSpPr>
            <a:spLocks noGrp="1"/>
          </p:cNvSpPr>
          <p:nvPr>
            <p:ph type="title"/>
          </p:nvPr>
        </p:nvSpPr>
        <p:spPr>
          <a:xfrm>
            <a:off x="881062" y="3957832"/>
            <a:ext cx="7215188" cy="1500187"/>
          </a:xfrm>
        </p:spPr>
        <p:txBody>
          <a:bodyPr anchor="ctr"/>
          <a:lstStyle>
            <a:lvl1pPr>
              <a:defRPr sz="4500">
                <a:solidFill>
                  <a:schemeClr val="bg1"/>
                </a:solidFill>
              </a:defRPr>
            </a:lvl1pPr>
          </a:lstStyle>
          <a:p>
            <a:r>
              <a:rPr lang="en-US" noProof="0"/>
              <a:t>Click to edit Master title style</a:t>
            </a:r>
            <a:endParaRPr lang="en-US" noProof="0" dirty="0"/>
          </a:p>
        </p:txBody>
      </p:sp>
      <p:sp>
        <p:nvSpPr>
          <p:cNvPr id="6" name="Slide Number Placeholder 5">
            <a:extLst>
              <a:ext uri="{FF2B5EF4-FFF2-40B4-BE49-F238E27FC236}">
                <a16:creationId xmlns:a16="http://schemas.microsoft.com/office/drawing/2014/main" xmlns=""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2" name="Freeform: Shape 11">
            <a:extLst>
              <a:ext uri="{FF2B5EF4-FFF2-40B4-BE49-F238E27FC236}">
                <a16:creationId xmlns:a16="http://schemas.microsoft.com/office/drawing/2014/main" xmlns="" id="{43296215-27AE-462B-9127-E1C932633896}"/>
              </a:ext>
            </a:extLst>
          </p:cNvPr>
          <p:cNvSpPr/>
          <p:nvPr userDrawn="1"/>
        </p:nvSpPr>
        <p:spPr>
          <a:xfrm>
            <a:off x="820103" y="3843394"/>
            <a:ext cx="129159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227479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D497887-B1EF-4184-95F4-276A92D54B8F}"/>
              </a:ext>
            </a:extLst>
          </p:cNvPr>
          <p:cNvSpPr/>
          <p:nvPr userDrawn="1"/>
        </p:nvSpPr>
        <p:spPr>
          <a:xfrm>
            <a:off x="0" y="0"/>
            <a:ext cx="9144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3" name="Picture Placeholder 32">
            <a:extLst>
              <a:ext uri="{FF2B5EF4-FFF2-40B4-BE49-F238E27FC236}">
                <a16:creationId xmlns:a16="http://schemas.microsoft.com/office/drawing/2014/main" xmlns="" id="{2DB7CFEB-6952-4BC3-B9E0-0C382490F9E6}"/>
              </a:ext>
            </a:extLst>
          </p:cNvPr>
          <p:cNvSpPr>
            <a:spLocks noGrp="1"/>
          </p:cNvSpPr>
          <p:nvPr>
            <p:ph type="pic" sz="quarter" idx="13"/>
          </p:nvPr>
        </p:nvSpPr>
        <p:spPr>
          <a:xfrm>
            <a:off x="4050506" y="260351"/>
            <a:ext cx="4874627"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350"/>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xmlns="" id="{4C2FFEDF-1F62-45E5-8000-9689D9DFC4D1}"/>
              </a:ext>
            </a:extLst>
          </p:cNvPr>
          <p:cNvSpPr>
            <a:spLocks noGrp="1"/>
          </p:cNvSpPr>
          <p:nvPr>
            <p:ph type="title"/>
          </p:nvPr>
        </p:nvSpPr>
        <p:spPr>
          <a:xfrm>
            <a:off x="278607" y="1596928"/>
            <a:ext cx="3607594" cy="3267268"/>
          </a:xfrm>
        </p:spPr>
        <p:txBody>
          <a:bodyPr anchor="ctr"/>
          <a:lstStyle>
            <a:lvl1pPr>
              <a:defRPr sz="4500">
                <a:solidFill>
                  <a:schemeClr val="accent5"/>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xmlns=""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xmlns="" id="{A73E3CFC-9652-4E07-82D7-0EC3304CAA1F}"/>
              </a:ext>
            </a:extLst>
          </p:cNvPr>
          <p:cNvSpPr/>
          <p:nvPr userDrawn="1"/>
        </p:nvSpPr>
        <p:spPr>
          <a:xfrm>
            <a:off x="2950123" y="4952673"/>
            <a:ext cx="936077"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7" name="Rectangle 16">
            <a:extLst>
              <a:ext uri="{FF2B5EF4-FFF2-40B4-BE49-F238E27FC236}">
                <a16:creationId xmlns:a16="http://schemas.microsoft.com/office/drawing/2014/main" xmlns="" id="{76B43515-5C7A-4125-B76D-8A24D2BBE5EC}"/>
              </a:ext>
            </a:extLst>
          </p:cNvPr>
          <p:cNvSpPr/>
          <p:nvPr userDrawn="1"/>
        </p:nvSpPr>
        <p:spPr>
          <a:xfrm>
            <a:off x="278606" y="1011911"/>
            <a:ext cx="372405"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8" name="Rectangle 17">
            <a:extLst>
              <a:ext uri="{FF2B5EF4-FFF2-40B4-BE49-F238E27FC236}">
                <a16:creationId xmlns:a16="http://schemas.microsoft.com/office/drawing/2014/main" xmlns="" id="{0C9A713B-4176-4C86-9E87-4ADBD6F444FB}"/>
              </a:ext>
            </a:extLst>
          </p:cNvPr>
          <p:cNvSpPr/>
          <p:nvPr userDrawn="1"/>
        </p:nvSpPr>
        <p:spPr>
          <a:xfrm>
            <a:off x="465440" y="671713"/>
            <a:ext cx="185571"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1162233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54E2AD-2954-C7DF-0D5A-D5F49B509FB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xmlns="" id="{F948DA12-375A-99BA-C013-BF837DB8031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8CE217C-DE31-9427-77FE-B55A285CB1E0}"/>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xmlns="" id="{9C565666-9918-9295-C6D0-C14E9416DC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99D6D244-92F5-A551-FBB0-D6E236038617}"/>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7" name="Rectangle 6">
            <a:extLst>
              <a:ext uri="{FF2B5EF4-FFF2-40B4-BE49-F238E27FC236}">
                <a16:creationId xmlns:a16="http://schemas.microsoft.com/office/drawing/2014/main" xmlns="" id="{17D5F4AA-11B9-886A-E173-08F4391A66A3}"/>
              </a:ext>
            </a:extLst>
          </p:cNvPr>
          <p:cNvSpPr/>
          <p:nvPr userDrawn="1"/>
        </p:nvSpPr>
        <p:spPr>
          <a:xfrm>
            <a:off x="0" y="0"/>
            <a:ext cx="9144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a:extLst>
              <a:ext uri="{FF2B5EF4-FFF2-40B4-BE49-F238E27FC236}">
                <a16:creationId xmlns:a16="http://schemas.microsoft.com/office/drawing/2014/main" xmlns="" id="{2F620F43-542F-64DF-B865-6C382D2E702F}"/>
              </a:ext>
            </a:extLst>
          </p:cNvPr>
          <p:cNvSpPr/>
          <p:nvPr userDrawn="1"/>
        </p:nvSpPr>
        <p:spPr>
          <a:xfrm>
            <a:off x="0" y="1389744"/>
            <a:ext cx="9144000" cy="407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xmlns="" id="{09663547-E196-646B-8AB1-E9F04FA7E17E}"/>
              </a:ext>
            </a:extLst>
          </p:cNvPr>
          <p:cNvSpPr/>
          <p:nvPr userDrawn="1"/>
        </p:nvSpPr>
        <p:spPr>
          <a:xfrm>
            <a:off x="278607" y="580572"/>
            <a:ext cx="1180079" cy="15001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xmlns="" id="{F9A4193E-C758-F5C1-BD3C-A300D17D276A}"/>
              </a:ext>
            </a:extLst>
          </p:cNvPr>
          <p:cNvSpPr/>
          <p:nvPr userDrawn="1"/>
        </p:nvSpPr>
        <p:spPr>
          <a:xfrm>
            <a:off x="5323115" y="5105274"/>
            <a:ext cx="3595858" cy="725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3352120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D497887-B1EF-4184-95F4-276A92D54B8F}"/>
              </a:ext>
            </a:extLst>
          </p:cNvPr>
          <p:cNvSpPr/>
          <p:nvPr userDrawn="1"/>
        </p:nvSpPr>
        <p:spPr>
          <a:xfrm>
            <a:off x="0" y="0"/>
            <a:ext cx="9144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 name="Title 1">
            <a:extLst>
              <a:ext uri="{FF2B5EF4-FFF2-40B4-BE49-F238E27FC236}">
                <a16:creationId xmlns:a16="http://schemas.microsoft.com/office/drawing/2014/main" xmlns="" id="{4C2FFEDF-1F62-45E5-8000-9689D9DFC4D1}"/>
              </a:ext>
            </a:extLst>
          </p:cNvPr>
          <p:cNvSpPr>
            <a:spLocks noGrp="1"/>
          </p:cNvSpPr>
          <p:nvPr>
            <p:ph type="title"/>
          </p:nvPr>
        </p:nvSpPr>
        <p:spPr>
          <a:xfrm>
            <a:off x="278606" y="3917950"/>
            <a:ext cx="5186363" cy="2268337"/>
          </a:xfrm>
        </p:spPr>
        <p:txBody>
          <a:bodyPr anchor="ctr"/>
          <a:lstStyle>
            <a:lvl1pPr>
              <a:defRPr sz="4500">
                <a:solidFill>
                  <a:schemeClr val="tx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xmlns=""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xmlns="" id="{A73E3CFC-9652-4E07-82D7-0EC3304CAA1F}"/>
              </a:ext>
            </a:extLst>
          </p:cNvPr>
          <p:cNvSpPr/>
          <p:nvPr userDrawn="1"/>
        </p:nvSpPr>
        <p:spPr>
          <a:xfrm>
            <a:off x="3916634" y="2327275"/>
            <a:ext cx="1632347"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6" name="Rectangle 25">
            <a:extLst>
              <a:ext uri="{FF2B5EF4-FFF2-40B4-BE49-F238E27FC236}">
                <a16:creationId xmlns:a16="http://schemas.microsoft.com/office/drawing/2014/main" xmlns="" id="{DFA0623C-0B34-4074-8AA0-6428A5AF07A3}"/>
              </a:ext>
            </a:extLst>
          </p:cNvPr>
          <p:cNvSpPr/>
          <p:nvPr userDrawn="1"/>
        </p:nvSpPr>
        <p:spPr>
          <a:xfrm>
            <a:off x="5601629" y="3917949"/>
            <a:ext cx="1632347"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33" name="Picture Placeholder 32">
            <a:extLst>
              <a:ext uri="{FF2B5EF4-FFF2-40B4-BE49-F238E27FC236}">
                <a16:creationId xmlns:a16="http://schemas.microsoft.com/office/drawing/2014/main" xmlns="" id="{B5D335A5-A601-4D8A-AEF5-F34792FF565A}"/>
              </a:ext>
            </a:extLst>
          </p:cNvPr>
          <p:cNvSpPr>
            <a:spLocks noGrp="1"/>
          </p:cNvSpPr>
          <p:nvPr>
            <p:ph type="pic" sz="quarter" idx="21"/>
          </p:nvPr>
        </p:nvSpPr>
        <p:spPr>
          <a:xfrm>
            <a:off x="278606" y="260351"/>
            <a:ext cx="8640367"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35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28833402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A6C789F-805A-4494-8430-C63414191AC2}"/>
              </a:ext>
            </a:extLst>
          </p:cNvPr>
          <p:cNvSpPr/>
          <p:nvPr userDrawn="1"/>
        </p:nvSpPr>
        <p:spPr>
          <a:xfrm>
            <a:off x="278606" y="1526383"/>
            <a:ext cx="2696766" cy="456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xmlns="" id="{A5A73287-EED0-4EEC-8007-E2C13366027B}"/>
              </a:ext>
            </a:extLst>
          </p:cNvPr>
          <p:cNvSpPr/>
          <p:nvPr userDrawn="1"/>
        </p:nvSpPr>
        <p:spPr>
          <a:xfrm>
            <a:off x="6168629" y="1526383"/>
            <a:ext cx="2696766" cy="456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xmlns="" id="{DE3A6AA5-A315-455E-B5C7-E53E3746E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E60534E-DE82-45F4-8E2E-DA97F169177F}"/>
              </a:ext>
            </a:extLst>
          </p:cNvPr>
          <p:cNvSpPr>
            <a:spLocks noGrp="1"/>
          </p:cNvSpPr>
          <p:nvPr>
            <p:ph sz="half" idx="1"/>
          </p:nvPr>
        </p:nvSpPr>
        <p:spPr>
          <a:xfrm>
            <a:off x="435769" y="1724025"/>
            <a:ext cx="2357438" cy="4191000"/>
          </a:xfrm>
        </p:spPr>
        <p:txBody>
          <a:bodyPr>
            <a:normAutofit/>
          </a:bodyPr>
          <a:lstStyle>
            <a:lvl1pPr>
              <a:defRPr sz="1350">
                <a:solidFill>
                  <a:schemeClr val="bg1"/>
                </a:solidFill>
              </a:defRPr>
            </a:lvl1pPr>
            <a:lvl2pPr>
              <a:defRPr sz="1200">
                <a:solidFill>
                  <a:schemeClr val="bg1"/>
                </a:solidFill>
              </a:defRPr>
            </a:lvl2pPr>
            <a:lvl3pPr>
              <a:defRPr sz="105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23F1116B-C8B0-450D-83F6-49C4ABB22CCD}"/>
              </a:ext>
            </a:extLst>
          </p:cNvPr>
          <p:cNvSpPr>
            <a:spLocks noGrp="1"/>
          </p:cNvSpPr>
          <p:nvPr>
            <p:ph sz="half" idx="2"/>
          </p:nvPr>
        </p:nvSpPr>
        <p:spPr>
          <a:xfrm>
            <a:off x="6338462" y="1712119"/>
            <a:ext cx="2357100" cy="4191000"/>
          </a:xfrm>
        </p:spPr>
        <p:txBody>
          <a:bodyPr>
            <a:normAutofit/>
          </a:bodyPr>
          <a:lstStyle>
            <a:lvl1pPr>
              <a:defRPr sz="1350">
                <a:solidFill>
                  <a:schemeClr val="bg1"/>
                </a:solidFill>
              </a:defRPr>
            </a:lvl1pPr>
            <a:lvl2pPr>
              <a:defRPr sz="1200">
                <a:solidFill>
                  <a:schemeClr val="bg1"/>
                </a:solidFill>
              </a:defRPr>
            </a:lvl2pPr>
            <a:lvl3pPr>
              <a:defRPr sz="105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xmlns=""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xmlns="" id="{4DC80855-A1B8-4B65-B6F6-2AA6239EC246}"/>
              </a:ext>
            </a:extLst>
          </p:cNvPr>
          <p:cNvSpPr>
            <a:spLocks noGrp="1"/>
          </p:cNvSpPr>
          <p:nvPr>
            <p:ph type="pic" sz="quarter" idx="13"/>
          </p:nvPr>
        </p:nvSpPr>
        <p:spPr>
          <a:xfrm>
            <a:off x="2975373" y="1233488"/>
            <a:ext cx="3193256" cy="5148262"/>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21876615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5A73287-EED0-4EEC-8007-E2C13366027B}"/>
              </a:ext>
            </a:extLst>
          </p:cNvPr>
          <p:cNvSpPr/>
          <p:nvPr userDrawn="1"/>
        </p:nvSpPr>
        <p:spPr>
          <a:xfrm>
            <a:off x="4650582" y="1233488"/>
            <a:ext cx="4214813" cy="2733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xmlns=""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xmlns="" id="{23F1116B-C8B0-450D-83F6-49C4ABB22CCD}"/>
              </a:ext>
            </a:extLst>
          </p:cNvPr>
          <p:cNvSpPr>
            <a:spLocks noGrp="1"/>
          </p:cNvSpPr>
          <p:nvPr>
            <p:ph sz="half" idx="2"/>
          </p:nvPr>
        </p:nvSpPr>
        <p:spPr>
          <a:xfrm>
            <a:off x="4787291" y="1357414"/>
            <a:ext cx="3941395" cy="2404860"/>
          </a:xfrm>
        </p:spPr>
        <p:txBody>
          <a:bodyPr>
            <a:normAutofit/>
          </a:bodyPr>
          <a:lstStyle>
            <a:lvl1pPr>
              <a:defRPr sz="1350">
                <a:solidFill>
                  <a:schemeClr val="bg1"/>
                </a:solidFill>
              </a:defRPr>
            </a:lvl1pPr>
            <a:lvl2pPr>
              <a:defRPr sz="1200">
                <a:solidFill>
                  <a:schemeClr val="bg1"/>
                </a:solidFill>
              </a:defRPr>
            </a:lvl2pPr>
            <a:lvl3pPr>
              <a:defRPr sz="105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xmlns=""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xmlns="" id="{4DC80855-A1B8-4B65-B6F6-2AA6239EC246}"/>
              </a:ext>
            </a:extLst>
          </p:cNvPr>
          <p:cNvSpPr>
            <a:spLocks noGrp="1"/>
          </p:cNvSpPr>
          <p:nvPr>
            <p:ph type="pic" sz="quarter" idx="13"/>
          </p:nvPr>
        </p:nvSpPr>
        <p:spPr>
          <a:xfrm>
            <a:off x="278607" y="1233488"/>
            <a:ext cx="4318397" cy="2415600"/>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
        <p:nvSpPr>
          <p:cNvPr id="11" name="Picture Placeholder 6">
            <a:extLst>
              <a:ext uri="{FF2B5EF4-FFF2-40B4-BE49-F238E27FC236}">
                <a16:creationId xmlns:a16="http://schemas.microsoft.com/office/drawing/2014/main" xmlns="" id="{B9795E85-7B91-41BB-9DF4-A4893AA48FFA}"/>
              </a:ext>
            </a:extLst>
          </p:cNvPr>
          <p:cNvSpPr>
            <a:spLocks noGrp="1"/>
          </p:cNvSpPr>
          <p:nvPr>
            <p:ph type="pic" sz="quarter" idx="14"/>
          </p:nvPr>
        </p:nvSpPr>
        <p:spPr>
          <a:xfrm>
            <a:off x="4650581" y="3967164"/>
            <a:ext cx="4214813" cy="2414587"/>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xmlns="" id="{BB372D75-4BAD-4C47-AE7D-0F2711031EEC}"/>
              </a:ext>
            </a:extLst>
          </p:cNvPr>
          <p:cNvSpPr/>
          <p:nvPr userDrawn="1"/>
        </p:nvSpPr>
        <p:spPr>
          <a:xfrm>
            <a:off x="278607" y="3643800"/>
            <a:ext cx="4318397"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Content Placeholder 2">
            <a:extLst>
              <a:ext uri="{FF2B5EF4-FFF2-40B4-BE49-F238E27FC236}">
                <a16:creationId xmlns:a16="http://schemas.microsoft.com/office/drawing/2014/main" xmlns="" id="{3E60534E-DE82-45F4-8E2E-DA97F169177F}"/>
              </a:ext>
            </a:extLst>
          </p:cNvPr>
          <p:cNvSpPr>
            <a:spLocks noGrp="1"/>
          </p:cNvSpPr>
          <p:nvPr>
            <p:ph sz="half" idx="1"/>
          </p:nvPr>
        </p:nvSpPr>
        <p:spPr>
          <a:xfrm>
            <a:off x="466805" y="3848474"/>
            <a:ext cx="3942000" cy="2404800"/>
          </a:xfrm>
        </p:spPr>
        <p:txBody>
          <a:bodyPr>
            <a:normAutofit/>
          </a:bodyPr>
          <a:lstStyle>
            <a:lvl1pPr>
              <a:defRPr sz="1350">
                <a:solidFill>
                  <a:schemeClr val="bg1"/>
                </a:solidFill>
              </a:defRPr>
            </a:lvl1pPr>
            <a:lvl2pPr>
              <a:defRPr sz="1200">
                <a:solidFill>
                  <a:schemeClr val="bg1"/>
                </a:solidFill>
              </a:defRPr>
            </a:lvl2pPr>
            <a:lvl3pPr>
              <a:defRPr sz="105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1018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xmlns=""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xmlns="" id="{4DC80855-A1B8-4B65-B6F6-2AA6239EC246}"/>
              </a:ext>
            </a:extLst>
          </p:cNvPr>
          <p:cNvSpPr>
            <a:spLocks noGrp="1"/>
          </p:cNvSpPr>
          <p:nvPr>
            <p:ph type="pic" sz="quarter" idx="13"/>
          </p:nvPr>
        </p:nvSpPr>
        <p:spPr>
          <a:xfrm>
            <a:off x="278606" y="1233489"/>
            <a:ext cx="8640366" cy="2381361"/>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xmlns="" id="{BB372D75-4BAD-4C47-AE7D-0F2711031EEC}"/>
              </a:ext>
            </a:extLst>
          </p:cNvPr>
          <p:cNvSpPr/>
          <p:nvPr userDrawn="1"/>
        </p:nvSpPr>
        <p:spPr>
          <a:xfrm>
            <a:off x="278606" y="3643800"/>
            <a:ext cx="8640366"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Content Placeholder 3">
            <a:extLst>
              <a:ext uri="{FF2B5EF4-FFF2-40B4-BE49-F238E27FC236}">
                <a16:creationId xmlns:a16="http://schemas.microsoft.com/office/drawing/2014/main" xmlns="" id="{23F1116B-C8B0-450D-83F6-49C4ABB22CCD}"/>
              </a:ext>
            </a:extLst>
          </p:cNvPr>
          <p:cNvSpPr>
            <a:spLocks noGrp="1"/>
          </p:cNvSpPr>
          <p:nvPr>
            <p:ph sz="half" idx="2"/>
          </p:nvPr>
        </p:nvSpPr>
        <p:spPr>
          <a:xfrm>
            <a:off x="4787291" y="3808206"/>
            <a:ext cx="3941395" cy="2404860"/>
          </a:xfrm>
        </p:spPr>
        <p:txBody>
          <a:bodyPr>
            <a:normAutofit/>
          </a:bodyPr>
          <a:lstStyle>
            <a:lvl1pPr>
              <a:defRPr sz="1350">
                <a:solidFill>
                  <a:schemeClr val="bg1"/>
                </a:solidFill>
              </a:defRPr>
            </a:lvl1pPr>
            <a:lvl2pPr>
              <a:defRPr sz="1200">
                <a:solidFill>
                  <a:schemeClr val="bg1"/>
                </a:solidFill>
              </a:defRPr>
            </a:lvl2pPr>
            <a:lvl3pPr>
              <a:defRPr sz="105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xmlns="" id="{3E60534E-DE82-45F4-8E2E-DA97F169177F}"/>
              </a:ext>
            </a:extLst>
          </p:cNvPr>
          <p:cNvSpPr>
            <a:spLocks noGrp="1"/>
          </p:cNvSpPr>
          <p:nvPr>
            <p:ph sz="half" idx="1"/>
          </p:nvPr>
        </p:nvSpPr>
        <p:spPr>
          <a:xfrm>
            <a:off x="466805" y="3808236"/>
            <a:ext cx="3942000" cy="2404800"/>
          </a:xfrm>
        </p:spPr>
        <p:txBody>
          <a:bodyPr>
            <a:normAutofit/>
          </a:bodyPr>
          <a:lstStyle>
            <a:lvl1pPr>
              <a:defRPr sz="1350">
                <a:solidFill>
                  <a:schemeClr val="bg1"/>
                </a:solidFill>
              </a:defRPr>
            </a:lvl1pPr>
            <a:lvl2pPr>
              <a:defRPr sz="1200">
                <a:solidFill>
                  <a:schemeClr val="bg1"/>
                </a:solidFill>
              </a:defRPr>
            </a:lvl2pPr>
            <a:lvl3pPr>
              <a:defRPr sz="105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a:extLst>
              <a:ext uri="{FF2B5EF4-FFF2-40B4-BE49-F238E27FC236}">
                <a16:creationId xmlns:a16="http://schemas.microsoft.com/office/drawing/2014/main" xmlns="" id="{C15E3050-1157-4448-A84E-5AC72FC84A7F}"/>
              </a:ext>
            </a:extLst>
          </p:cNvPr>
          <p:cNvCxnSpPr/>
          <p:nvPr userDrawn="1"/>
        </p:nvCxnSpPr>
        <p:spPr>
          <a:xfrm>
            <a:off x="4598789" y="3774713"/>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3863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30BCBF1-64A6-4051-BC31-B793E99731A6}"/>
              </a:ext>
            </a:extLst>
          </p:cNvPr>
          <p:cNvSpPr/>
          <p:nvPr userDrawn="1"/>
        </p:nvSpPr>
        <p:spPr>
          <a:xfrm>
            <a:off x="0" y="0"/>
            <a:ext cx="9144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2" name="Rectangle 21">
            <a:extLst>
              <a:ext uri="{FF2B5EF4-FFF2-40B4-BE49-F238E27FC236}">
                <a16:creationId xmlns:a16="http://schemas.microsoft.com/office/drawing/2014/main" xmlns="" id="{115DEB4D-1697-4E72-B2BF-F5EA1EF3B009}"/>
              </a:ext>
            </a:extLst>
          </p:cNvPr>
          <p:cNvSpPr/>
          <p:nvPr userDrawn="1"/>
        </p:nvSpPr>
        <p:spPr>
          <a:xfrm>
            <a:off x="5372100" y="3052634"/>
            <a:ext cx="1026400"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 name="Title 1">
            <a:extLst>
              <a:ext uri="{FF2B5EF4-FFF2-40B4-BE49-F238E27FC236}">
                <a16:creationId xmlns:a16="http://schemas.microsoft.com/office/drawing/2014/main" xmlns="" id="{DE3A6AA5-A315-455E-B5C7-E53E3746ED81}"/>
              </a:ext>
            </a:extLst>
          </p:cNvPr>
          <p:cNvSpPr>
            <a:spLocks noGrp="1"/>
          </p:cNvSpPr>
          <p:nvPr>
            <p:ph type="title"/>
          </p:nvPr>
        </p:nvSpPr>
        <p:spPr>
          <a:xfrm>
            <a:off x="278607" y="1334424"/>
            <a:ext cx="3336131" cy="1520824"/>
          </a:xfrm>
        </p:spPr>
        <p:txBody>
          <a:bodyPr anchor="b">
            <a:noAutofit/>
          </a:bodyPr>
          <a:lstStyle>
            <a:lvl1pPr>
              <a:defRPr sz="2700"/>
            </a:lvl1pPr>
          </a:lstStyle>
          <a:p>
            <a:r>
              <a:rPr lang="en-US" noProof="0"/>
              <a:t>Click to edit Master title style</a:t>
            </a:r>
          </a:p>
        </p:txBody>
      </p:sp>
      <p:sp>
        <p:nvSpPr>
          <p:cNvPr id="7" name="Slide Number Placeholder 6">
            <a:extLst>
              <a:ext uri="{FF2B5EF4-FFF2-40B4-BE49-F238E27FC236}">
                <a16:creationId xmlns:a16="http://schemas.microsoft.com/office/drawing/2014/main" xmlns="" id="{2C182A82-4FBE-4689-B739-692549B4030D}"/>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4" name="Content Placeholder 3">
            <a:extLst>
              <a:ext uri="{FF2B5EF4-FFF2-40B4-BE49-F238E27FC236}">
                <a16:creationId xmlns:a16="http://schemas.microsoft.com/office/drawing/2014/main" xmlns="" id="{23F1116B-C8B0-450D-83F6-49C4ABB22CCD}"/>
              </a:ext>
            </a:extLst>
          </p:cNvPr>
          <p:cNvSpPr>
            <a:spLocks noGrp="1"/>
          </p:cNvSpPr>
          <p:nvPr>
            <p:ph sz="half" idx="2"/>
          </p:nvPr>
        </p:nvSpPr>
        <p:spPr>
          <a:xfrm>
            <a:off x="2707173" y="3118776"/>
            <a:ext cx="2195483" cy="3081999"/>
          </a:xfrm>
        </p:spPr>
        <p:txBody>
          <a:bodyPr>
            <a:normAutofit/>
          </a:bodyPr>
          <a:lstStyle>
            <a:lvl1pPr>
              <a:defRPr sz="1350">
                <a:solidFill>
                  <a:schemeClr val="tx1"/>
                </a:solidFill>
              </a:defRPr>
            </a:lvl1pPr>
            <a:lvl2pPr>
              <a:defRPr sz="1200">
                <a:solidFill>
                  <a:schemeClr val="tx1"/>
                </a:solidFill>
              </a:defRPr>
            </a:lvl2pPr>
            <a:lvl3pPr>
              <a:defRPr sz="1050">
                <a:solidFill>
                  <a:schemeClr val="tx1"/>
                </a:solidFill>
              </a:defRPr>
            </a:lvl3pPr>
            <a:lvl4pPr>
              <a:defRPr sz="900">
                <a:solidFill>
                  <a:schemeClr val="tx1"/>
                </a:solidFill>
              </a:defRPr>
            </a:lvl4pPr>
            <a:lvl5pPr>
              <a:defRPr sz="9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ontent Placeholder 2">
            <a:extLst>
              <a:ext uri="{FF2B5EF4-FFF2-40B4-BE49-F238E27FC236}">
                <a16:creationId xmlns:a16="http://schemas.microsoft.com/office/drawing/2014/main" xmlns="" id="{3E60534E-DE82-45F4-8E2E-DA97F169177F}"/>
              </a:ext>
            </a:extLst>
          </p:cNvPr>
          <p:cNvSpPr>
            <a:spLocks noGrp="1"/>
          </p:cNvSpPr>
          <p:nvPr>
            <p:ph sz="half" idx="1"/>
          </p:nvPr>
        </p:nvSpPr>
        <p:spPr>
          <a:xfrm>
            <a:off x="278606" y="3118776"/>
            <a:ext cx="2195100" cy="3081922"/>
          </a:xfrm>
        </p:spPr>
        <p:txBody>
          <a:bodyPr>
            <a:normAutofit/>
          </a:bodyPr>
          <a:lstStyle>
            <a:lvl1pPr>
              <a:defRPr sz="1350">
                <a:solidFill>
                  <a:schemeClr val="tx1"/>
                </a:solidFill>
              </a:defRPr>
            </a:lvl1pPr>
            <a:lvl2pPr>
              <a:defRPr sz="1200">
                <a:solidFill>
                  <a:schemeClr val="tx1"/>
                </a:solidFill>
              </a:defRPr>
            </a:lvl2pPr>
            <a:lvl3pPr>
              <a:defRPr sz="1050">
                <a:solidFill>
                  <a:schemeClr val="tx1"/>
                </a:solidFill>
              </a:defRPr>
            </a:lvl3pPr>
            <a:lvl4pPr>
              <a:defRPr sz="900">
                <a:solidFill>
                  <a:schemeClr val="tx1"/>
                </a:solidFill>
              </a:defRPr>
            </a:lvl4pPr>
            <a:lvl5pPr>
              <a:defRPr sz="9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icture Placeholder 24">
            <a:extLst>
              <a:ext uri="{FF2B5EF4-FFF2-40B4-BE49-F238E27FC236}">
                <a16:creationId xmlns:a16="http://schemas.microsoft.com/office/drawing/2014/main" xmlns="" id="{84421AF3-217F-49BD-BF47-1140F3F445D8}"/>
              </a:ext>
            </a:extLst>
          </p:cNvPr>
          <p:cNvSpPr>
            <a:spLocks noGrp="1"/>
          </p:cNvSpPr>
          <p:nvPr>
            <p:ph type="pic" sz="quarter" idx="15"/>
          </p:nvPr>
        </p:nvSpPr>
        <p:spPr>
          <a:xfrm>
            <a:off x="3681312" y="-4277"/>
            <a:ext cx="5462689"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350"/>
            </a:lvl1pPr>
          </a:lstStyle>
          <a:p>
            <a:pPr marL="0" lvl="0" indent="0" algn="ctr">
              <a:buNone/>
            </a:pPr>
            <a:r>
              <a:rPr lang="en-US" noProof="0"/>
              <a:t>Click icon to add picture</a:t>
            </a:r>
            <a:endParaRPr lang="en-US" noProof="0" dirty="0"/>
          </a:p>
        </p:txBody>
      </p:sp>
      <p:sp>
        <p:nvSpPr>
          <p:cNvPr id="20" name="Rectangle 19">
            <a:extLst>
              <a:ext uri="{FF2B5EF4-FFF2-40B4-BE49-F238E27FC236}">
                <a16:creationId xmlns:a16="http://schemas.microsoft.com/office/drawing/2014/main" xmlns="" id="{475378D9-445B-4812-AE73-9B2CF92DCDF1}"/>
              </a:ext>
            </a:extLst>
          </p:cNvPr>
          <p:cNvSpPr/>
          <p:nvPr userDrawn="1"/>
        </p:nvSpPr>
        <p:spPr>
          <a:xfrm>
            <a:off x="4657725" y="2027725"/>
            <a:ext cx="804965"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1" name="Rectangle 20">
            <a:extLst>
              <a:ext uri="{FF2B5EF4-FFF2-40B4-BE49-F238E27FC236}">
                <a16:creationId xmlns:a16="http://schemas.microsoft.com/office/drawing/2014/main" xmlns="" id="{B569B8CC-B741-4501-A871-F6CC58941F5C}"/>
              </a:ext>
            </a:extLst>
          </p:cNvPr>
          <p:cNvSpPr/>
          <p:nvPr userDrawn="1"/>
        </p:nvSpPr>
        <p:spPr>
          <a:xfrm>
            <a:off x="6495948" y="4055448"/>
            <a:ext cx="804965"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cxnSp>
        <p:nvCxnSpPr>
          <p:cNvPr id="23" name="Straight Connector 22">
            <a:extLst>
              <a:ext uri="{FF2B5EF4-FFF2-40B4-BE49-F238E27FC236}">
                <a16:creationId xmlns:a16="http://schemas.microsoft.com/office/drawing/2014/main" xmlns="" id="{8ED9C5BC-5F16-4DC8-BAA3-30A378B7F5FB}"/>
              </a:ext>
            </a:extLst>
          </p:cNvPr>
          <p:cNvCxnSpPr>
            <a:cxnSpLocks/>
          </p:cNvCxnSpPr>
          <p:nvPr userDrawn="1"/>
        </p:nvCxnSpPr>
        <p:spPr>
          <a:xfrm>
            <a:off x="2589014"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xmlns="" id="{2F0E9B02-FBE7-4B3F-833A-FCDE146B2DAD}"/>
              </a:ext>
            </a:extLst>
          </p:cNvPr>
          <p:cNvSpPr/>
          <p:nvPr userDrawn="1"/>
        </p:nvSpPr>
        <p:spPr>
          <a:xfrm>
            <a:off x="0" y="1405863"/>
            <a:ext cx="225028"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Tree>
    <p:extLst>
      <p:ext uri="{BB962C8B-B14F-4D97-AF65-F5344CB8AC3E}">
        <p14:creationId xmlns:p14="http://schemas.microsoft.com/office/powerpoint/2010/main" val="12589608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30BCBF1-64A6-4051-BC31-B793E99731A6}"/>
              </a:ext>
            </a:extLst>
          </p:cNvPr>
          <p:cNvSpPr/>
          <p:nvPr userDrawn="1"/>
        </p:nvSpPr>
        <p:spPr>
          <a:xfrm>
            <a:off x="0" y="0"/>
            <a:ext cx="9144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Picture Placeholder 6">
            <a:extLst>
              <a:ext uri="{FF2B5EF4-FFF2-40B4-BE49-F238E27FC236}">
                <a16:creationId xmlns:a16="http://schemas.microsoft.com/office/drawing/2014/main" xmlns="" id="{73E3AB81-FB3C-492F-8AB9-CFC37EECCEE7}"/>
              </a:ext>
            </a:extLst>
          </p:cNvPr>
          <p:cNvSpPr>
            <a:spLocks noGrp="1"/>
          </p:cNvSpPr>
          <p:nvPr>
            <p:ph type="pic" sz="quarter" idx="13"/>
          </p:nvPr>
        </p:nvSpPr>
        <p:spPr>
          <a:xfrm>
            <a:off x="278606" y="260350"/>
            <a:ext cx="8640366" cy="6121400"/>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
        <p:nvSpPr>
          <p:cNvPr id="14" name="Rectangle 13">
            <a:extLst>
              <a:ext uri="{FF2B5EF4-FFF2-40B4-BE49-F238E27FC236}">
                <a16:creationId xmlns:a16="http://schemas.microsoft.com/office/drawing/2014/main" xmlns="" id="{BF2C4CC9-6F35-4EBF-857F-EBD298D77347}"/>
              </a:ext>
            </a:extLst>
          </p:cNvPr>
          <p:cNvSpPr/>
          <p:nvPr userDrawn="1"/>
        </p:nvSpPr>
        <p:spPr>
          <a:xfrm>
            <a:off x="1184056" y="2299953"/>
            <a:ext cx="3315007"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xmlns="" id="{D1D54A23-014A-49B4-9E28-7641C8A4F0C1}"/>
              </a:ext>
            </a:extLst>
          </p:cNvPr>
          <p:cNvSpPr/>
          <p:nvPr userDrawn="1"/>
        </p:nvSpPr>
        <p:spPr>
          <a:xfrm>
            <a:off x="4638366" y="2299953"/>
            <a:ext cx="3315007"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xmlns="" id="{DE3A6AA5-A315-455E-B5C7-E53E3746ED81}"/>
              </a:ext>
            </a:extLst>
          </p:cNvPr>
          <p:cNvSpPr>
            <a:spLocks noGrp="1"/>
          </p:cNvSpPr>
          <p:nvPr>
            <p:ph type="title"/>
          </p:nvPr>
        </p:nvSpPr>
        <p:spPr>
          <a:xfrm>
            <a:off x="1190628" y="1233488"/>
            <a:ext cx="6762745" cy="761076"/>
          </a:xfrm>
        </p:spPr>
        <p:txBody>
          <a:bodyPr anchor="ctr">
            <a:noAutofit/>
          </a:bodyPr>
          <a:lstStyle>
            <a:lvl1pPr algn="ctr">
              <a:defRPr sz="2700"/>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xmlns=""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4" name="Content Placeholder 3">
            <a:extLst>
              <a:ext uri="{FF2B5EF4-FFF2-40B4-BE49-F238E27FC236}">
                <a16:creationId xmlns:a16="http://schemas.microsoft.com/office/drawing/2014/main" xmlns="" id="{23F1116B-C8B0-450D-83F6-49C4ABB22CCD}"/>
              </a:ext>
            </a:extLst>
          </p:cNvPr>
          <p:cNvSpPr>
            <a:spLocks noGrp="1"/>
          </p:cNvSpPr>
          <p:nvPr>
            <p:ph sz="half" idx="2"/>
          </p:nvPr>
        </p:nvSpPr>
        <p:spPr>
          <a:xfrm>
            <a:off x="4746068" y="2424864"/>
            <a:ext cx="3099600" cy="2833200"/>
          </a:xfrm>
        </p:spPr>
        <p:txBody>
          <a:bodyPr>
            <a:normAutofit/>
          </a:bodyPr>
          <a:lstStyle>
            <a:lvl1pPr>
              <a:defRPr sz="1350">
                <a:solidFill>
                  <a:schemeClr val="bg1"/>
                </a:solidFill>
              </a:defRPr>
            </a:lvl1pPr>
            <a:lvl2pPr>
              <a:defRPr sz="1200">
                <a:solidFill>
                  <a:schemeClr val="bg1"/>
                </a:solidFill>
              </a:defRPr>
            </a:lvl2pPr>
            <a:lvl3pPr>
              <a:defRPr sz="105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xmlns="" id="{3E60534E-DE82-45F4-8E2E-DA97F169177F}"/>
              </a:ext>
            </a:extLst>
          </p:cNvPr>
          <p:cNvSpPr>
            <a:spLocks noGrp="1"/>
          </p:cNvSpPr>
          <p:nvPr>
            <p:ph sz="half" idx="1"/>
          </p:nvPr>
        </p:nvSpPr>
        <p:spPr>
          <a:xfrm>
            <a:off x="1292115" y="2424865"/>
            <a:ext cx="3098888" cy="2832101"/>
          </a:xfrm>
        </p:spPr>
        <p:txBody>
          <a:bodyPr>
            <a:normAutofit/>
          </a:bodyPr>
          <a:lstStyle>
            <a:lvl1pPr>
              <a:defRPr sz="1350">
                <a:solidFill>
                  <a:schemeClr val="bg1"/>
                </a:solidFill>
              </a:defRPr>
            </a:lvl1pPr>
            <a:lvl2pPr>
              <a:defRPr sz="1200">
                <a:solidFill>
                  <a:schemeClr val="bg1"/>
                </a:solidFill>
              </a:defRPr>
            </a:lvl2pPr>
            <a:lvl3pPr>
              <a:defRPr sz="105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69587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AB4EF4F-0A84-4C50-B171-F044231527B2}"/>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Picture Placeholder 26">
            <a:extLst>
              <a:ext uri="{FF2B5EF4-FFF2-40B4-BE49-F238E27FC236}">
                <a16:creationId xmlns:a16="http://schemas.microsoft.com/office/drawing/2014/main" xmlns="" id="{404FC023-3732-4036-B4DA-F34DC453036D}"/>
              </a:ext>
            </a:extLst>
          </p:cNvPr>
          <p:cNvSpPr>
            <a:spLocks noGrp="1"/>
          </p:cNvSpPr>
          <p:nvPr>
            <p:ph type="pic" sz="quarter" idx="13"/>
          </p:nvPr>
        </p:nvSpPr>
        <p:spPr>
          <a:xfrm>
            <a:off x="1" y="2"/>
            <a:ext cx="9143999"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35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42216092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AB4EF4F-0A84-4C50-B171-F044231527B2}"/>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Picture Placeholder 6">
            <a:extLst>
              <a:ext uri="{FF2B5EF4-FFF2-40B4-BE49-F238E27FC236}">
                <a16:creationId xmlns:a16="http://schemas.microsoft.com/office/drawing/2014/main" xmlns="" id="{18957288-25D1-4D25-BECD-5A2E6A888185}"/>
              </a:ext>
            </a:extLst>
          </p:cNvPr>
          <p:cNvSpPr>
            <a:spLocks noGrp="1"/>
          </p:cNvSpPr>
          <p:nvPr>
            <p:ph type="pic" sz="quarter" idx="13"/>
          </p:nvPr>
        </p:nvSpPr>
        <p:spPr>
          <a:xfrm>
            <a:off x="278607" y="260350"/>
            <a:ext cx="3369469" cy="6300788"/>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
        <p:nvSpPr>
          <p:cNvPr id="5" name="Picture Placeholder 6">
            <a:extLst>
              <a:ext uri="{FF2B5EF4-FFF2-40B4-BE49-F238E27FC236}">
                <a16:creationId xmlns:a16="http://schemas.microsoft.com/office/drawing/2014/main" xmlns="" id="{D9C7DFC2-3A77-4761-A9AF-98963C5CCA07}"/>
              </a:ext>
            </a:extLst>
          </p:cNvPr>
          <p:cNvSpPr>
            <a:spLocks noGrp="1"/>
          </p:cNvSpPr>
          <p:nvPr>
            <p:ph type="pic" sz="quarter" idx="14"/>
          </p:nvPr>
        </p:nvSpPr>
        <p:spPr>
          <a:xfrm>
            <a:off x="3736182" y="260350"/>
            <a:ext cx="2055019" cy="6300788"/>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xmlns="" id="{3F6FD22A-5FDA-45EC-BE49-3C0E30A397B0}"/>
              </a:ext>
            </a:extLst>
          </p:cNvPr>
          <p:cNvSpPr>
            <a:spLocks noGrp="1"/>
          </p:cNvSpPr>
          <p:nvPr>
            <p:ph type="pic" sz="quarter" idx="15"/>
          </p:nvPr>
        </p:nvSpPr>
        <p:spPr>
          <a:xfrm>
            <a:off x="5879307" y="260350"/>
            <a:ext cx="3039666" cy="3803650"/>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
        <p:nvSpPr>
          <p:cNvPr id="7" name="Picture Placeholder 6">
            <a:extLst>
              <a:ext uri="{FF2B5EF4-FFF2-40B4-BE49-F238E27FC236}">
                <a16:creationId xmlns:a16="http://schemas.microsoft.com/office/drawing/2014/main" xmlns="" id="{B64BDA74-9644-41EB-984D-939D27B60F3F}"/>
              </a:ext>
            </a:extLst>
          </p:cNvPr>
          <p:cNvSpPr>
            <a:spLocks noGrp="1"/>
          </p:cNvSpPr>
          <p:nvPr>
            <p:ph type="pic" sz="quarter" idx="16"/>
          </p:nvPr>
        </p:nvSpPr>
        <p:spPr>
          <a:xfrm>
            <a:off x="5879307" y="4165600"/>
            <a:ext cx="3039666" cy="2395538"/>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41144738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2BA5B3-8B1C-4C1C-B4EB-C9A8AC24AEDE}"/>
              </a:ext>
            </a:extLst>
          </p:cNvPr>
          <p:cNvSpPr>
            <a:spLocks noGrp="1"/>
          </p:cNvSpPr>
          <p:nvPr>
            <p:ph type="title"/>
          </p:nvPr>
        </p:nvSpPr>
        <p:spPr>
          <a:xfrm>
            <a:off x="278607" y="260352"/>
            <a:ext cx="8640365"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xmlns=""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xmlns="" id="{39EF0319-0CF7-4AB8-BE69-FEE9B6C298FE}"/>
              </a:ext>
            </a:extLst>
          </p:cNvPr>
          <p:cNvSpPr>
            <a:spLocks noGrp="1"/>
          </p:cNvSpPr>
          <p:nvPr>
            <p:ph type="pic" sz="quarter" idx="13"/>
          </p:nvPr>
        </p:nvSpPr>
        <p:spPr>
          <a:xfrm>
            <a:off x="278606" y="1233488"/>
            <a:ext cx="1849500" cy="4967287"/>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xmlns="" id="{02FAA6CD-8686-4F0E-9F34-3D74AC34027E}"/>
              </a:ext>
            </a:extLst>
          </p:cNvPr>
          <p:cNvSpPr/>
          <p:nvPr userDrawn="1"/>
        </p:nvSpPr>
        <p:spPr>
          <a:xfrm>
            <a:off x="2169214" y="1233489"/>
            <a:ext cx="2407754"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ext Placeholder 2">
            <a:extLst>
              <a:ext uri="{FF2B5EF4-FFF2-40B4-BE49-F238E27FC236}">
                <a16:creationId xmlns:a16="http://schemas.microsoft.com/office/drawing/2014/main" xmlns="" id="{9DA658D4-2F70-44A3-A7C3-BF6A1D7BE2A9}"/>
              </a:ext>
            </a:extLst>
          </p:cNvPr>
          <p:cNvSpPr>
            <a:spLocks noGrp="1"/>
          </p:cNvSpPr>
          <p:nvPr>
            <p:ph type="body" idx="1"/>
          </p:nvPr>
        </p:nvSpPr>
        <p:spPr>
          <a:xfrm>
            <a:off x="2253334" y="1330963"/>
            <a:ext cx="2239514" cy="1076636"/>
          </a:xfrm>
        </p:spPr>
        <p:txBody>
          <a:bodyPr anchor="ctr"/>
          <a:lstStyle>
            <a:lvl1pPr marL="0" indent="0">
              <a:buNone/>
              <a:defRPr sz="1800" b="1">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Rectangle 9">
            <a:extLst>
              <a:ext uri="{FF2B5EF4-FFF2-40B4-BE49-F238E27FC236}">
                <a16:creationId xmlns:a16="http://schemas.microsoft.com/office/drawing/2014/main" xmlns="" id="{735AFBAA-25FF-494A-937E-3DFC5F737803}"/>
              </a:ext>
            </a:extLst>
          </p:cNvPr>
          <p:cNvSpPr/>
          <p:nvPr userDrawn="1"/>
        </p:nvSpPr>
        <p:spPr>
          <a:xfrm>
            <a:off x="2169214" y="2542917"/>
            <a:ext cx="2407754"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Content Placeholder 3">
            <a:extLst>
              <a:ext uri="{FF2B5EF4-FFF2-40B4-BE49-F238E27FC236}">
                <a16:creationId xmlns:a16="http://schemas.microsoft.com/office/drawing/2014/main" xmlns="" id="{CDF57B0C-62A3-4053-936D-9841C7D76D8B}"/>
              </a:ext>
            </a:extLst>
          </p:cNvPr>
          <p:cNvSpPr>
            <a:spLocks noGrp="1"/>
          </p:cNvSpPr>
          <p:nvPr>
            <p:ph sz="half" idx="2"/>
          </p:nvPr>
        </p:nvSpPr>
        <p:spPr>
          <a:xfrm>
            <a:off x="2253334" y="2623930"/>
            <a:ext cx="2239514" cy="3448880"/>
          </a:xfrm>
        </p:spPr>
        <p:txBody>
          <a:bodyPr>
            <a:norm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xmlns="" id="{F36B08A9-4F2C-4D72-A755-CBF0DAD5A4FC}"/>
              </a:ext>
            </a:extLst>
          </p:cNvPr>
          <p:cNvSpPr>
            <a:spLocks noGrp="1"/>
          </p:cNvSpPr>
          <p:nvPr>
            <p:ph type="pic" sz="quarter" idx="14"/>
          </p:nvPr>
        </p:nvSpPr>
        <p:spPr>
          <a:xfrm>
            <a:off x="4613804" y="1233487"/>
            <a:ext cx="1848680" cy="4967287"/>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xmlns="" id="{7CD8F79B-BFE6-4B3E-8853-5C61FDFF46D9}"/>
              </a:ext>
            </a:extLst>
          </p:cNvPr>
          <p:cNvSpPr/>
          <p:nvPr userDrawn="1"/>
        </p:nvSpPr>
        <p:spPr>
          <a:xfrm>
            <a:off x="6504849" y="1233489"/>
            <a:ext cx="2407754"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3" name="Rectangle 12">
            <a:extLst>
              <a:ext uri="{FF2B5EF4-FFF2-40B4-BE49-F238E27FC236}">
                <a16:creationId xmlns:a16="http://schemas.microsoft.com/office/drawing/2014/main" xmlns="" id="{33B3569E-E4EC-433C-AFDA-E50961675D8F}"/>
              </a:ext>
            </a:extLst>
          </p:cNvPr>
          <p:cNvSpPr/>
          <p:nvPr userDrawn="1"/>
        </p:nvSpPr>
        <p:spPr>
          <a:xfrm>
            <a:off x="6504848" y="2542917"/>
            <a:ext cx="2407754"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 Placeholder 4">
            <a:extLst>
              <a:ext uri="{FF2B5EF4-FFF2-40B4-BE49-F238E27FC236}">
                <a16:creationId xmlns:a16="http://schemas.microsoft.com/office/drawing/2014/main" xmlns="" id="{BA2A6524-3EAC-4E27-BF8E-8F87E480F902}"/>
              </a:ext>
            </a:extLst>
          </p:cNvPr>
          <p:cNvSpPr>
            <a:spLocks noGrp="1"/>
          </p:cNvSpPr>
          <p:nvPr>
            <p:ph type="body" sz="quarter" idx="3"/>
          </p:nvPr>
        </p:nvSpPr>
        <p:spPr>
          <a:xfrm>
            <a:off x="6589574" y="1333189"/>
            <a:ext cx="2238300" cy="1074410"/>
          </a:xfrm>
        </p:spPr>
        <p:txBody>
          <a:bodyPr anchor="ctr"/>
          <a:lstStyle>
            <a:lvl1pPr marL="0" indent="0">
              <a:buNone/>
              <a:defRPr sz="1800" b="1">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1FB94EC-1786-4ACB-B9A8-28216C7AB699}"/>
              </a:ext>
            </a:extLst>
          </p:cNvPr>
          <p:cNvSpPr>
            <a:spLocks noGrp="1"/>
          </p:cNvSpPr>
          <p:nvPr>
            <p:ph sz="quarter" idx="4"/>
          </p:nvPr>
        </p:nvSpPr>
        <p:spPr>
          <a:xfrm>
            <a:off x="6589574" y="2623931"/>
            <a:ext cx="2238300" cy="3448881"/>
          </a:xfrm>
        </p:spPr>
        <p:txBody>
          <a:bodyPr>
            <a:norm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6188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2BA5B3-8B1C-4C1C-B4EB-C9A8AC24AEDE}"/>
              </a:ext>
            </a:extLst>
          </p:cNvPr>
          <p:cNvSpPr>
            <a:spLocks noGrp="1"/>
          </p:cNvSpPr>
          <p:nvPr>
            <p:ph type="title"/>
          </p:nvPr>
        </p:nvSpPr>
        <p:spPr>
          <a:xfrm>
            <a:off x="278607" y="260352"/>
            <a:ext cx="8640365"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xmlns=""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xmlns="" id="{39EF0319-0CF7-4AB8-BE69-FEE9B6C298FE}"/>
              </a:ext>
            </a:extLst>
          </p:cNvPr>
          <p:cNvSpPr>
            <a:spLocks noGrp="1"/>
          </p:cNvSpPr>
          <p:nvPr>
            <p:ph type="pic" sz="quarter" idx="13"/>
          </p:nvPr>
        </p:nvSpPr>
        <p:spPr>
          <a:xfrm>
            <a:off x="5297871" y="1233488"/>
            <a:ext cx="3621101" cy="4967287"/>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xmlns="" id="{02FAA6CD-8686-4F0E-9F34-3D74AC34027E}"/>
              </a:ext>
            </a:extLst>
          </p:cNvPr>
          <p:cNvSpPr/>
          <p:nvPr userDrawn="1"/>
        </p:nvSpPr>
        <p:spPr>
          <a:xfrm>
            <a:off x="278608" y="1233489"/>
            <a:ext cx="2407754"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ext Placeholder 2">
            <a:extLst>
              <a:ext uri="{FF2B5EF4-FFF2-40B4-BE49-F238E27FC236}">
                <a16:creationId xmlns:a16="http://schemas.microsoft.com/office/drawing/2014/main" xmlns="" id="{9DA658D4-2F70-44A3-A7C3-BF6A1D7BE2A9}"/>
              </a:ext>
            </a:extLst>
          </p:cNvPr>
          <p:cNvSpPr>
            <a:spLocks noGrp="1"/>
          </p:cNvSpPr>
          <p:nvPr>
            <p:ph type="body" idx="1"/>
          </p:nvPr>
        </p:nvSpPr>
        <p:spPr>
          <a:xfrm>
            <a:off x="362728" y="1330963"/>
            <a:ext cx="2239514" cy="1076636"/>
          </a:xfrm>
        </p:spPr>
        <p:txBody>
          <a:bodyPr anchor="ctr"/>
          <a:lstStyle>
            <a:lvl1pPr marL="0" indent="0">
              <a:buNone/>
              <a:defRPr sz="1800" b="1">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Rectangle 9">
            <a:extLst>
              <a:ext uri="{FF2B5EF4-FFF2-40B4-BE49-F238E27FC236}">
                <a16:creationId xmlns:a16="http://schemas.microsoft.com/office/drawing/2014/main" xmlns="" id="{735AFBAA-25FF-494A-937E-3DFC5F737803}"/>
              </a:ext>
            </a:extLst>
          </p:cNvPr>
          <p:cNvSpPr/>
          <p:nvPr userDrawn="1"/>
        </p:nvSpPr>
        <p:spPr>
          <a:xfrm>
            <a:off x="278607" y="2542917"/>
            <a:ext cx="2407754"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Content Placeholder 3">
            <a:extLst>
              <a:ext uri="{FF2B5EF4-FFF2-40B4-BE49-F238E27FC236}">
                <a16:creationId xmlns:a16="http://schemas.microsoft.com/office/drawing/2014/main" xmlns="" id="{CDF57B0C-62A3-4053-936D-9841C7D76D8B}"/>
              </a:ext>
            </a:extLst>
          </p:cNvPr>
          <p:cNvSpPr>
            <a:spLocks noGrp="1"/>
          </p:cNvSpPr>
          <p:nvPr>
            <p:ph sz="half" idx="2"/>
          </p:nvPr>
        </p:nvSpPr>
        <p:spPr>
          <a:xfrm>
            <a:off x="362728" y="2623930"/>
            <a:ext cx="2239514" cy="3448880"/>
          </a:xfrm>
        </p:spPr>
        <p:txBody>
          <a:bodyPr>
            <a:norm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xmlns="" id="{7CD8F79B-BFE6-4B3E-8853-5C61FDFF46D9}"/>
              </a:ext>
            </a:extLst>
          </p:cNvPr>
          <p:cNvSpPr/>
          <p:nvPr userDrawn="1"/>
        </p:nvSpPr>
        <p:spPr>
          <a:xfrm>
            <a:off x="2788240" y="1233489"/>
            <a:ext cx="2407754"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3" name="Rectangle 12">
            <a:extLst>
              <a:ext uri="{FF2B5EF4-FFF2-40B4-BE49-F238E27FC236}">
                <a16:creationId xmlns:a16="http://schemas.microsoft.com/office/drawing/2014/main" xmlns="" id="{33B3569E-E4EC-433C-AFDA-E50961675D8F}"/>
              </a:ext>
            </a:extLst>
          </p:cNvPr>
          <p:cNvSpPr/>
          <p:nvPr userDrawn="1"/>
        </p:nvSpPr>
        <p:spPr>
          <a:xfrm>
            <a:off x="2788239" y="2542917"/>
            <a:ext cx="2407754"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 Placeholder 4">
            <a:extLst>
              <a:ext uri="{FF2B5EF4-FFF2-40B4-BE49-F238E27FC236}">
                <a16:creationId xmlns:a16="http://schemas.microsoft.com/office/drawing/2014/main" xmlns="" id="{BA2A6524-3EAC-4E27-BF8E-8F87E480F902}"/>
              </a:ext>
            </a:extLst>
          </p:cNvPr>
          <p:cNvSpPr>
            <a:spLocks noGrp="1"/>
          </p:cNvSpPr>
          <p:nvPr>
            <p:ph type="body" sz="quarter" idx="3"/>
          </p:nvPr>
        </p:nvSpPr>
        <p:spPr>
          <a:xfrm>
            <a:off x="2872965" y="1333189"/>
            <a:ext cx="2238300" cy="1074410"/>
          </a:xfrm>
        </p:spPr>
        <p:txBody>
          <a:bodyPr anchor="ctr"/>
          <a:lstStyle>
            <a:lvl1pPr marL="0" indent="0">
              <a:buNone/>
              <a:defRPr sz="1800" b="1">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1FB94EC-1786-4ACB-B9A8-28216C7AB699}"/>
              </a:ext>
            </a:extLst>
          </p:cNvPr>
          <p:cNvSpPr>
            <a:spLocks noGrp="1"/>
          </p:cNvSpPr>
          <p:nvPr>
            <p:ph sz="quarter" idx="4"/>
          </p:nvPr>
        </p:nvSpPr>
        <p:spPr>
          <a:xfrm>
            <a:off x="2872965" y="2623931"/>
            <a:ext cx="2238300" cy="3448881"/>
          </a:xfrm>
        </p:spPr>
        <p:txBody>
          <a:bodyPr>
            <a:norm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8851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92C9BB-46A1-0C59-D698-CAEE829E28C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20F9140F-7280-475D-DCB3-DD66910658F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id="{833AB966-1F24-4BF7-1124-BED64ADDB67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81A9DF8B-3C25-11E8-89DD-78175AC9C53C}"/>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xmlns="" id="{FB381709-59DD-0BB2-24C8-384D1C087A6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xmlns="" id="{A1CED58D-7C95-A9BD-9D09-C2C5FAD6CD8E}"/>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4549008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2BA5B3-8B1C-4C1C-B4EB-C9A8AC24AEDE}"/>
              </a:ext>
            </a:extLst>
          </p:cNvPr>
          <p:cNvSpPr>
            <a:spLocks noGrp="1"/>
          </p:cNvSpPr>
          <p:nvPr>
            <p:ph type="title"/>
          </p:nvPr>
        </p:nvSpPr>
        <p:spPr>
          <a:xfrm>
            <a:off x="278607" y="260352"/>
            <a:ext cx="8640365"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xmlns=""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xmlns="" id="{39EF0319-0CF7-4AB8-BE69-FEE9B6C298FE}"/>
              </a:ext>
            </a:extLst>
          </p:cNvPr>
          <p:cNvSpPr>
            <a:spLocks noGrp="1"/>
          </p:cNvSpPr>
          <p:nvPr>
            <p:ph type="pic" sz="quarter" idx="13"/>
          </p:nvPr>
        </p:nvSpPr>
        <p:spPr>
          <a:xfrm>
            <a:off x="278607" y="1233488"/>
            <a:ext cx="8640365" cy="4967287"/>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
        <p:nvSpPr>
          <p:cNvPr id="5" name="Text Placeholder 4">
            <a:extLst>
              <a:ext uri="{FF2B5EF4-FFF2-40B4-BE49-F238E27FC236}">
                <a16:creationId xmlns:a16="http://schemas.microsoft.com/office/drawing/2014/main" xmlns="" id="{BA2A6524-3EAC-4E27-BF8E-8F87E480F902}"/>
              </a:ext>
            </a:extLst>
          </p:cNvPr>
          <p:cNvSpPr>
            <a:spLocks noGrp="1"/>
          </p:cNvSpPr>
          <p:nvPr>
            <p:ph type="body" sz="quarter" idx="3"/>
          </p:nvPr>
        </p:nvSpPr>
        <p:spPr>
          <a:xfrm>
            <a:off x="4696349" y="2910544"/>
            <a:ext cx="3793500" cy="518457"/>
          </a:xfrm>
        </p:spPr>
        <p:txBody>
          <a:bodyPr anchor="ctr">
            <a:normAutofit/>
          </a:bodyPr>
          <a:lstStyle>
            <a:lvl1pPr marL="0" indent="0">
              <a:buNone/>
              <a:defRPr sz="1500" b="1">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1FB94EC-1786-4ACB-B9A8-28216C7AB699}"/>
              </a:ext>
            </a:extLst>
          </p:cNvPr>
          <p:cNvSpPr>
            <a:spLocks noGrp="1"/>
          </p:cNvSpPr>
          <p:nvPr>
            <p:ph sz="quarter" idx="4"/>
          </p:nvPr>
        </p:nvSpPr>
        <p:spPr>
          <a:xfrm>
            <a:off x="4696349" y="3523421"/>
            <a:ext cx="3793500" cy="2181641"/>
          </a:xfrm>
        </p:spPr>
        <p:txBody>
          <a:bodyPr>
            <a:normAutofit/>
          </a:bodyPr>
          <a:lstStyle>
            <a:lvl1pPr>
              <a:defRPr sz="1200">
                <a:solidFill>
                  <a:schemeClr val="bg1"/>
                </a:solidFill>
              </a:defRPr>
            </a:lvl1pPr>
            <a:lvl2pPr>
              <a:defRPr sz="1050">
                <a:solidFill>
                  <a:schemeClr val="bg1"/>
                </a:solidFill>
              </a:defRPr>
            </a:lvl2pPr>
            <a:lvl3pPr>
              <a:defRPr sz="900">
                <a:solidFill>
                  <a:schemeClr val="bg1"/>
                </a:solidFill>
              </a:defRPr>
            </a:lvl3pPr>
            <a:lvl4pPr>
              <a:defRPr sz="825">
                <a:solidFill>
                  <a:schemeClr val="bg1"/>
                </a:solidFill>
              </a:defRPr>
            </a:lvl4pPr>
            <a:lvl5pPr>
              <a:defRPr sz="825">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xmlns="" id="{9DA658D4-2F70-44A3-A7C3-BF6A1D7BE2A9}"/>
              </a:ext>
            </a:extLst>
          </p:cNvPr>
          <p:cNvSpPr>
            <a:spLocks noGrp="1"/>
          </p:cNvSpPr>
          <p:nvPr>
            <p:ph type="body" idx="1"/>
          </p:nvPr>
        </p:nvSpPr>
        <p:spPr>
          <a:xfrm>
            <a:off x="671357" y="2910544"/>
            <a:ext cx="3793798" cy="518457"/>
          </a:xfrm>
        </p:spPr>
        <p:txBody>
          <a:bodyPr anchor="ctr"/>
          <a:lstStyle>
            <a:lvl1pPr marL="0" indent="0">
              <a:buNone/>
              <a:defRPr sz="1500" b="1">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DF57B0C-62A3-4053-936D-9841C7D76D8B}"/>
              </a:ext>
            </a:extLst>
          </p:cNvPr>
          <p:cNvSpPr>
            <a:spLocks noGrp="1"/>
          </p:cNvSpPr>
          <p:nvPr>
            <p:ph sz="half" idx="2"/>
          </p:nvPr>
        </p:nvSpPr>
        <p:spPr>
          <a:xfrm>
            <a:off x="671357" y="3523421"/>
            <a:ext cx="3793798" cy="2181641"/>
          </a:xfrm>
        </p:spPr>
        <p:txBody>
          <a:bodyPr>
            <a:normAutofit/>
          </a:bodyPr>
          <a:lstStyle>
            <a:lvl1pPr>
              <a:defRPr sz="1200">
                <a:solidFill>
                  <a:schemeClr val="bg1"/>
                </a:solidFill>
              </a:defRPr>
            </a:lvl1pPr>
            <a:lvl2pPr>
              <a:defRPr sz="1050">
                <a:solidFill>
                  <a:schemeClr val="bg1"/>
                </a:solidFill>
              </a:defRPr>
            </a:lvl2pPr>
            <a:lvl3pPr>
              <a:defRPr sz="900">
                <a:solidFill>
                  <a:schemeClr val="bg1"/>
                </a:solidFill>
              </a:defRPr>
            </a:lvl3pPr>
            <a:lvl4pPr>
              <a:defRPr sz="825">
                <a:solidFill>
                  <a:schemeClr val="bg1"/>
                </a:solidFill>
              </a:defRPr>
            </a:lvl4pPr>
            <a:lvl5pPr>
              <a:defRPr sz="825">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64194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DB43705-0B3F-4F77-A8BB-08EC09D36A56}"/>
              </a:ext>
            </a:extLst>
          </p:cNvPr>
          <p:cNvSpPr/>
          <p:nvPr userDrawn="1"/>
        </p:nvSpPr>
        <p:spPr>
          <a:xfrm>
            <a:off x="0" y="0"/>
            <a:ext cx="9144000" cy="2146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xmlns="" id="{9B2BA5B3-8B1C-4C1C-B4EB-C9A8AC24AEDE}"/>
              </a:ext>
            </a:extLst>
          </p:cNvPr>
          <p:cNvSpPr>
            <a:spLocks noGrp="1"/>
          </p:cNvSpPr>
          <p:nvPr>
            <p:ph type="title"/>
          </p:nvPr>
        </p:nvSpPr>
        <p:spPr>
          <a:xfrm>
            <a:off x="278607" y="260352"/>
            <a:ext cx="8640365" cy="755649"/>
          </a:xfrm>
        </p:spPr>
        <p:txBody>
          <a:bodyPr/>
          <a:lstStyle>
            <a:lvl1pPr algn="ctr">
              <a:defRPr>
                <a:solidFill>
                  <a:schemeClr val="bg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xmlns=""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5" name="Text Placeholder 4">
            <a:extLst>
              <a:ext uri="{FF2B5EF4-FFF2-40B4-BE49-F238E27FC236}">
                <a16:creationId xmlns:a16="http://schemas.microsoft.com/office/drawing/2014/main" xmlns="" id="{BA2A6524-3EAC-4E27-BF8E-8F87E480F902}"/>
              </a:ext>
            </a:extLst>
          </p:cNvPr>
          <p:cNvSpPr>
            <a:spLocks noGrp="1"/>
          </p:cNvSpPr>
          <p:nvPr>
            <p:ph type="body" sz="quarter" idx="3"/>
          </p:nvPr>
        </p:nvSpPr>
        <p:spPr>
          <a:xfrm>
            <a:off x="4696348" y="3634444"/>
            <a:ext cx="4222624" cy="518457"/>
          </a:xfrm>
        </p:spPr>
        <p:txBody>
          <a:bodyPr anchor="ctr">
            <a:normAutofit/>
          </a:bodyPr>
          <a:lstStyle>
            <a:lvl1pPr marL="0" indent="0">
              <a:buNone/>
              <a:defRPr sz="1500" b="1">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1FB94EC-1786-4ACB-B9A8-28216C7AB699}"/>
              </a:ext>
            </a:extLst>
          </p:cNvPr>
          <p:cNvSpPr>
            <a:spLocks noGrp="1"/>
          </p:cNvSpPr>
          <p:nvPr>
            <p:ph sz="quarter" idx="4"/>
          </p:nvPr>
        </p:nvSpPr>
        <p:spPr>
          <a:xfrm>
            <a:off x="4696348" y="4247321"/>
            <a:ext cx="4222624" cy="1953455"/>
          </a:xfrm>
        </p:spPr>
        <p:txBody>
          <a:bodyPr>
            <a:normAutofit/>
          </a:bodyPr>
          <a:lstStyle>
            <a:lvl1pPr>
              <a:defRPr sz="1350">
                <a:solidFill>
                  <a:schemeClr val="tx1"/>
                </a:solidFill>
              </a:defRPr>
            </a:lvl1pPr>
            <a:lvl2pPr>
              <a:defRPr sz="1200">
                <a:solidFill>
                  <a:schemeClr val="tx1"/>
                </a:solidFill>
              </a:defRPr>
            </a:lvl2pPr>
            <a:lvl3pPr>
              <a:defRPr sz="1050">
                <a:solidFill>
                  <a:schemeClr val="tx1"/>
                </a:solidFill>
              </a:defRPr>
            </a:lvl3pPr>
            <a:lvl4pPr>
              <a:defRPr sz="900">
                <a:solidFill>
                  <a:schemeClr val="tx1"/>
                </a:solidFill>
              </a:defRPr>
            </a:lvl4pPr>
            <a:lvl5pP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xmlns="" id="{9DA658D4-2F70-44A3-A7C3-BF6A1D7BE2A9}"/>
              </a:ext>
            </a:extLst>
          </p:cNvPr>
          <p:cNvSpPr>
            <a:spLocks noGrp="1"/>
          </p:cNvSpPr>
          <p:nvPr>
            <p:ph type="body" idx="1"/>
          </p:nvPr>
        </p:nvSpPr>
        <p:spPr>
          <a:xfrm>
            <a:off x="278607" y="3634444"/>
            <a:ext cx="4186548" cy="518457"/>
          </a:xfrm>
        </p:spPr>
        <p:txBody>
          <a:bodyPr anchor="ctr"/>
          <a:lstStyle>
            <a:lvl1pPr marL="0" indent="0">
              <a:buNone/>
              <a:defRPr sz="1500" b="1">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DF57B0C-62A3-4053-936D-9841C7D76D8B}"/>
              </a:ext>
            </a:extLst>
          </p:cNvPr>
          <p:cNvSpPr>
            <a:spLocks noGrp="1"/>
          </p:cNvSpPr>
          <p:nvPr>
            <p:ph sz="half" idx="2"/>
          </p:nvPr>
        </p:nvSpPr>
        <p:spPr>
          <a:xfrm>
            <a:off x="278607" y="4247321"/>
            <a:ext cx="4186548" cy="1953455"/>
          </a:xfrm>
        </p:spPr>
        <p:txBody>
          <a:bodyPr>
            <a:normAutofit/>
          </a:bodyPr>
          <a:lstStyle>
            <a:lvl1pPr>
              <a:defRPr sz="1350">
                <a:solidFill>
                  <a:schemeClr val="tx1"/>
                </a:solidFill>
              </a:defRPr>
            </a:lvl1pPr>
            <a:lvl2pPr>
              <a:defRPr sz="1200">
                <a:solidFill>
                  <a:schemeClr val="tx1"/>
                </a:solidFill>
              </a:defRPr>
            </a:lvl2pPr>
            <a:lvl3pPr>
              <a:defRPr sz="1050">
                <a:solidFill>
                  <a:schemeClr val="tx1"/>
                </a:solidFill>
              </a:defRPr>
            </a:lvl3pPr>
            <a:lvl4pPr>
              <a:defRPr sz="900">
                <a:solidFill>
                  <a:schemeClr val="tx1"/>
                </a:solidFill>
              </a:defRPr>
            </a:lvl4pPr>
            <a:lvl5pP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xmlns="" id="{16CD8AAD-701B-4F23-AB47-6FC680787135}"/>
              </a:ext>
            </a:extLst>
          </p:cNvPr>
          <p:cNvSpPr>
            <a:spLocks noGrp="1"/>
          </p:cNvSpPr>
          <p:nvPr>
            <p:ph type="pic" sz="quarter" idx="13"/>
          </p:nvPr>
        </p:nvSpPr>
        <p:spPr>
          <a:xfrm>
            <a:off x="278607" y="1593852"/>
            <a:ext cx="4186548" cy="1929569"/>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
        <p:nvSpPr>
          <p:cNvPr id="16" name="Picture Placeholder 6">
            <a:extLst>
              <a:ext uri="{FF2B5EF4-FFF2-40B4-BE49-F238E27FC236}">
                <a16:creationId xmlns:a16="http://schemas.microsoft.com/office/drawing/2014/main" xmlns="" id="{2B9551A7-E41A-4D0E-925B-71270CA0F339}"/>
              </a:ext>
            </a:extLst>
          </p:cNvPr>
          <p:cNvSpPr>
            <a:spLocks noGrp="1"/>
          </p:cNvSpPr>
          <p:nvPr>
            <p:ph type="pic" sz="quarter" idx="14"/>
          </p:nvPr>
        </p:nvSpPr>
        <p:spPr>
          <a:xfrm>
            <a:off x="4711304" y="1593851"/>
            <a:ext cx="4186548" cy="1929569"/>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8154248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990C1024-E4C7-44C6-ADC4-870B3D482C3F}"/>
              </a:ext>
            </a:extLst>
          </p:cNvPr>
          <p:cNvSpPr/>
          <p:nvPr userDrawn="1"/>
        </p:nvSpPr>
        <p:spPr>
          <a:xfrm>
            <a:off x="4830959" y="3761721"/>
            <a:ext cx="40851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a:extLst>
              <a:ext uri="{FF2B5EF4-FFF2-40B4-BE49-F238E27FC236}">
                <a16:creationId xmlns:a16="http://schemas.microsoft.com/office/drawing/2014/main" xmlns="" id="{4DB43705-0B3F-4F77-A8BB-08EC09D36A56}"/>
              </a:ext>
            </a:extLst>
          </p:cNvPr>
          <p:cNvSpPr/>
          <p:nvPr userDrawn="1"/>
        </p:nvSpPr>
        <p:spPr>
          <a:xfrm>
            <a:off x="278606" y="1271589"/>
            <a:ext cx="4083844"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xmlns="" id="{9B2BA5B3-8B1C-4C1C-B4EB-C9A8AC24AEDE}"/>
              </a:ext>
            </a:extLst>
          </p:cNvPr>
          <p:cNvSpPr>
            <a:spLocks noGrp="1"/>
          </p:cNvSpPr>
          <p:nvPr>
            <p:ph type="title"/>
          </p:nvPr>
        </p:nvSpPr>
        <p:spPr>
          <a:xfrm>
            <a:off x="278607" y="260352"/>
            <a:ext cx="8640365" cy="755649"/>
          </a:xfrm>
        </p:spPr>
        <p:txBody>
          <a:bodyPr/>
          <a:lstStyle>
            <a:lvl1pPr algn="l">
              <a:defRPr>
                <a:solidFill>
                  <a:schemeClr val="tx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xmlns=""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5" name="Text Placeholder 4">
            <a:extLst>
              <a:ext uri="{FF2B5EF4-FFF2-40B4-BE49-F238E27FC236}">
                <a16:creationId xmlns:a16="http://schemas.microsoft.com/office/drawing/2014/main" xmlns="" id="{BA2A6524-3EAC-4E27-BF8E-8F87E480F902}"/>
              </a:ext>
            </a:extLst>
          </p:cNvPr>
          <p:cNvSpPr>
            <a:spLocks noGrp="1"/>
          </p:cNvSpPr>
          <p:nvPr>
            <p:ph type="body" sz="quarter" idx="3"/>
          </p:nvPr>
        </p:nvSpPr>
        <p:spPr>
          <a:xfrm>
            <a:off x="4957627" y="3956707"/>
            <a:ext cx="3831766" cy="518457"/>
          </a:xfrm>
        </p:spPr>
        <p:txBody>
          <a:bodyPr anchor="ctr">
            <a:normAutofit/>
          </a:bodyPr>
          <a:lstStyle>
            <a:lvl1pPr marL="0" indent="0">
              <a:buNone/>
              <a:defRPr sz="1500" b="1">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1FB94EC-1786-4ACB-B9A8-28216C7AB699}"/>
              </a:ext>
            </a:extLst>
          </p:cNvPr>
          <p:cNvSpPr>
            <a:spLocks noGrp="1"/>
          </p:cNvSpPr>
          <p:nvPr>
            <p:ph sz="quarter" idx="4"/>
          </p:nvPr>
        </p:nvSpPr>
        <p:spPr>
          <a:xfrm>
            <a:off x="4957627" y="4569584"/>
            <a:ext cx="3831766" cy="1412117"/>
          </a:xfrm>
        </p:spPr>
        <p:txBody>
          <a:bodyPr>
            <a:normAutofit/>
          </a:bodyPr>
          <a:lstStyle>
            <a:lvl1pPr>
              <a:defRPr sz="1200">
                <a:solidFill>
                  <a:schemeClr val="bg1"/>
                </a:solidFill>
              </a:defRPr>
            </a:lvl1pPr>
            <a:lvl2pPr>
              <a:defRPr sz="1050">
                <a:solidFill>
                  <a:schemeClr val="bg1"/>
                </a:solidFill>
              </a:defRPr>
            </a:lvl2pPr>
            <a:lvl3pPr>
              <a:defRPr sz="900">
                <a:solidFill>
                  <a:schemeClr val="bg1"/>
                </a:solidFill>
              </a:defRPr>
            </a:lvl3pPr>
            <a:lvl4pPr>
              <a:defRPr sz="825">
                <a:solidFill>
                  <a:schemeClr val="bg1"/>
                </a:solidFill>
              </a:defRPr>
            </a:lvl4pPr>
            <a:lvl5pPr>
              <a:defRPr sz="825">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xmlns="" id="{9DA658D4-2F70-44A3-A7C3-BF6A1D7BE2A9}"/>
              </a:ext>
            </a:extLst>
          </p:cNvPr>
          <p:cNvSpPr>
            <a:spLocks noGrp="1"/>
          </p:cNvSpPr>
          <p:nvPr>
            <p:ph type="body" idx="1"/>
          </p:nvPr>
        </p:nvSpPr>
        <p:spPr>
          <a:xfrm>
            <a:off x="404877" y="1462744"/>
            <a:ext cx="3831300" cy="518457"/>
          </a:xfrm>
        </p:spPr>
        <p:txBody>
          <a:bodyPr anchor="ctr"/>
          <a:lstStyle>
            <a:lvl1pPr marL="0" indent="0">
              <a:buNone/>
              <a:defRPr sz="1500" b="1">
                <a:solidFill>
                  <a:schemeClr val="bg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DF57B0C-62A3-4053-936D-9841C7D76D8B}"/>
              </a:ext>
            </a:extLst>
          </p:cNvPr>
          <p:cNvSpPr>
            <a:spLocks noGrp="1"/>
          </p:cNvSpPr>
          <p:nvPr>
            <p:ph sz="half" idx="2"/>
          </p:nvPr>
        </p:nvSpPr>
        <p:spPr>
          <a:xfrm>
            <a:off x="404877" y="2075621"/>
            <a:ext cx="3831300" cy="1391480"/>
          </a:xfrm>
        </p:spPr>
        <p:txBody>
          <a:bodyPr>
            <a:normAutofit/>
          </a:bodyPr>
          <a:lstStyle>
            <a:lvl1pPr>
              <a:defRPr sz="1200">
                <a:solidFill>
                  <a:schemeClr val="bg1"/>
                </a:solidFill>
              </a:defRPr>
            </a:lvl1pPr>
            <a:lvl2pPr>
              <a:defRPr sz="1050">
                <a:solidFill>
                  <a:schemeClr val="bg1"/>
                </a:solidFill>
              </a:defRPr>
            </a:lvl2pPr>
            <a:lvl3pPr>
              <a:defRPr sz="900">
                <a:solidFill>
                  <a:schemeClr val="bg1"/>
                </a:solidFill>
              </a:defRPr>
            </a:lvl3pPr>
            <a:lvl4pPr>
              <a:defRPr sz="825">
                <a:solidFill>
                  <a:schemeClr val="bg1"/>
                </a:solidFill>
              </a:defRPr>
            </a:lvl4pPr>
            <a:lvl5pPr>
              <a:defRPr sz="825">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6">
            <a:extLst>
              <a:ext uri="{FF2B5EF4-FFF2-40B4-BE49-F238E27FC236}">
                <a16:creationId xmlns:a16="http://schemas.microsoft.com/office/drawing/2014/main" xmlns="" id="{9DFBCB44-5019-402B-BEC3-12F7F5526F0E}"/>
              </a:ext>
            </a:extLst>
          </p:cNvPr>
          <p:cNvSpPr>
            <a:spLocks noGrp="1"/>
          </p:cNvSpPr>
          <p:nvPr>
            <p:ph type="pic" sz="quarter" idx="13"/>
          </p:nvPr>
        </p:nvSpPr>
        <p:spPr>
          <a:xfrm>
            <a:off x="4410076" y="1271589"/>
            <a:ext cx="4509000" cy="2400955"/>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
        <p:nvSpPr>
          <p:cNvPr id="18" name="Picture Placeholder 6">
            <a:extLst>
              <a:ext uri="{FF2B5EF4-FFF2-40B4-BE49-F238E27FC236}">
                <a16:creationId xmlns:a16="http://schemas.microsoft.com/office/drawing/2014/main" xmlns="" id="{8CD826C9-080C-4638-B261-376BD8B31622}"/>
              </a:ext>
            </a:extLst>
          </p:cNvPr>
          <p:cNvSpPr>
            <a:spLocks noGrp="1"/>
          </p:cNvSpPr>
          <p:nvPr>
            <p:ph type="pic" sz="quarter" idx="14"/>
          </p:nvPr>
        </p:nvSpPr>
        <p:spPr>
          <a:xfrm>
            <a:off x="278606" y="3758269"/>
            <a:ext cx="4508850" cy="2400955"/>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5654903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xmlns=""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4" name="Picture Placeholder 6">
            <a:extLst>
              <a:ext uri="{FF2B5EF4-FFF2-40B4-BE49-F238E27FC236}">
                <a16:creationId xmlns:a16="http://schemas.microsoft.com/office/drawing/2014/main" xmlns="" id="{7E138685-E3C5-48A4-8460-3BEDDDEDA6AD}"/>
              </a:ext>
            </a:extLst>
          </p:cNvPr>
          <p:cNvSpPr>
            <a:spLocks noGrp="1"/>
          </p:cNvSpPr>
          <p:nvPr>
            <p:ph type="pic" sz="quarter" idx="13"/>
          </p:nvPr>
        </p:nvSpPr>
        <p:spPr>
          <a:xfrm>
            <a:off x="278607" y="1233488"/>
            <a:ext cx="4179094" cy="3973512"/>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xmlns="" id="{B6811C8C-D1DA-4EE5-888B-A30D6285BA5D}"/>
              </a:ext>
            </a:extLst>
          </p:cNvPr>
          <p:cNvSpPr>
            <a:spLocks noGrp="1"/>
          </p:cNvSpPr>
          <p:nvPr>
            <p:ph type="pic" sz="quarter" idx="14"/>
          </p:nvPr>
        </p:nvSpPr>
        <p:spPr>
          <a:xfrm>
            <a:off x="4739878" y="2227263"/>
            <a:ext cx="4179094" cy="3973512"/>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xmlns="" id="{85661614-E5E5-43DF-A12A-7BE84E58EE3B}"/>
              </a:ext>
            </a:extLst>
          </p:cNvPr>
          <p:cNvSpPr/>
          <p:nvPr userDrawn="1"/>
        </p:nvSpPr>
        <p:spPr>
          <a:xfrm>
            <a:off x="278607" y="5271761"/>
            <a:ext cx="4179094"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a:extLst>
              <a:ext uri="{FF2B5EF4-FFF2-40B4-BE49-F238E27FC236}">
                <a16:creationId xmlns:a16="http://schemas.microsoft.com/office/drawing/2014/main" xmlns="" id="{9161B260-71A2-402A-A38D-FE2C484B7F99}"/>
              </a:ext>
            </a:extLst>
          </p:cNvPr>
          <p:cNvSpPr/>
          <p:nvPr userDrawn="1"/>
        </p:nvSpPr>
        <p:spPr>
          <a:xfrm>
            <a:off x="4739877" y="1233489"/>
            <a:ext cx="4179094"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 Placeholder 8">
            <a:extLst>
              <a:ext uri="{FF2B5EF4-FFF2-40B4-BE49-F238E27FC236}">
                <a16:creationId xmlns:a16="http://schemas.microsoft.com/office/drawing/2014/main" xmlns="" id="{B15B70BB-4776-4914-92C9-092579FD6EBE}"/>
              </a:ext>
            </a:extLst>
          </p:cNvPr>
          <p:cNvSpPr>
            <a:spLocks noGrp="1"/>
          </p:cNvSpPr>
          <p:nvPr>
            <p:ph type="body" sz="quarter" idx="15" hasCustomPrompt="1"/>
          </p:nvPr>
        </p:nvSpPr>
        <p:spPr>
          <a:xfrm>
            <a:off x="401240" y="5380667"/>
            <a:ext cx="3933825" cy="711200"/>
          </a:xfrm>
        </p:spPr>
        <p:txBody>
          <a:bodyPr anchor="ctr">
            <a:noAutofit/>
          </a:bodyPr>
          <a:lstStyle>
            <a:lvl1pPr marL="0" indent="0" algn="ctr">
              <a:buNone/>
              <a:defRPr sz="1800" b="1">
                <a:solidFill>
                  <a:schemeClr val="bg1"/>
                </a:solidFill>
                <a:latin typeface="+mj-lt"/>
              </a:defRPr>
            </a:lvl1pPr>
            <a:lvl2pPr marL="342900" indent="0">
              <a:buNone/>
              <a:defRPr sz="1500"/>
            </a:lvl2pPr>
            <a:lvl3pPr marL="685800" indent="0">
              <a:buNone/>
              <a:defRPr sz="1350"/>
            </a:lvl3pPr>
            <a:lvl4pPr marL="1028700" indent="0">
              <a:buNone/>
              <a:defRPr sz="1200"/>
            </a:lvl4pPr>
            <a:lvl5pPr marL="1371600" indent="0">
              <a:buNone/>
              <a:defRPr sz="1200"/>
            </a:lvl5pPr>
          </a:lstStyle>
          <a:p>
            <a:pPr lvl="0"/>
            <a:r>
              <a:rPr lang="en-US" dirty="0"/>
              <a:t>Add your text here</a:t>
            </a:r>
          </a:p>
        </p:txBody>
      </p:sp>
      <p:sp>
        <p:nvSpPr>
          <p:cNvPr id="10" name="Text Placeholder 8">
            <a:extLst>
              <a:ext uri="{FF2B5EF4-FFF2-40B4-BE49-F238E27FC236}">
                <a16:creationId xmlns:a16="http://schemas.microsoft.com/office/drawing/2014/main" xmlns="" id="{58899736-796A-4B23-9534-D8784DD9A238}"/>
              </a:ext>
            </a:extLst>
          </p:cNvPr>
          <p:cNvSpPr>
            <a:spLocks noGrp="1"/>
          </p:cNvSpPr>
          <p:nvPr>
            <p:ph type="body" sz="quarter" idx="16" hasCustomPrompt="1"/>
          </p:nvPr>
        </p:nvSpPr>
        <p:spPr>
          <a:xfrm>
            <a:off x="4862511" y="1342395"/>
            <a:ext cx="3933825" cy="711200"/>
          </a:xfrm>
        </p:spPr>
        <p:txBody>
          <a:bodyPr anchor="ctr">
            <a:noAutofit/>
          </a:bodyPr>
          <a:lstStyle>
            <a:lvl1pPr marL="0" indent="0" algn="ctr">
              <a:buNone/>
              <a:defRPr sz="1800" b="1">
                <a:solidFill>
                  <a:schemeClr val="bg1"/>
                </a:solidFill>
                <a:latin typeface="+mj-lt"/>
              </a:defRPr>
            </a:lvl1pPr>
            <a:lvl2pPr marL="342900" indent="0">
              <a:buNone/>
              <a:defRPr sz="1500"/>
            </a:lvl2pPr>
            <a:lvl3pPr marL="685800" indent="0">
              <a:buNone/>
              <a:defRPr sz="1350"/>
            </a:lvl3pPr>
            <a:lvl4pPr marL="1028700" indent="0">
              <a:buNone/>
              <a:defRPr sz="1200"/>
            </a:lvl4pPr>
            <a:lvl5pPr marL="1371600" indent="0">
              <a:buNone/>
              <a:defRPr sz="1200"/>
            </a:lvl5pPr>
          </a:lstStyle>
          <a:p>
            <a:pPr lvl="0"/>
            <a:r>
              <a:rPr lang="en-US" dirty="0"/>
              <a:t>Add your text here</a:t>
            </a:r>
          </a:p>
        </p:txBody>
      </p:sp>
    </p:spTree>
    <p:extLst>
      <p:ext uri="{BB962C8B-B14F-4D97-AF65-F5344CB8AC3E}">
        <p14:creationId xmlns:p14="http://schemas.microsoft.com/office/powerpoint/2010/main" val="28786417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565E0AE-C9AC-4E26-B4A4-DDEE620D8979}"/>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2" name="Rectangle 11">
            <a:extLst>
              <a:ext uri="{FF2B5EF4-FFF2-40B4-BE49-F238E27FC236}">
                <a16:creationId xmlns:a16="http://schemas.microsoft.com/office/drawing/2014/main" xmlns="" id="{6F023CF6-0A85-4867-A5CF-F75DDBC4C20A}"/>
              </a:ext>
            </a:extLst>
          </p:cNvPr>
          <p:cNvSpPr/>
          <p:nvPr userDrawn="1"/>
        </p:nvSpPr>
        <p:spPr>
          <a:xfrm>
            <a:off x="0" y="1932304"/>
            <a:ext cx="9144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4" name="Picture Placeholder 6">
            <a:extLst>
              <a:ext uri="{FF2B5EF4-FFF2-40B4-BE49-F238E27FC236}">
                <a16:creationId xmlns:a16="http://schemas.microsoft.com/office/drawing/2014/main" xmlns="" id="{7E138685-E3C5-48A4-8460-3BEDDDEDA6AD}"/>
              </a:ext>
            </a:extLst>
          </p:cNvPr>
          <p:cNvSpPr>
            <a:spLocks noGrp="1"/>
          </p:cNvSpPr>
          <p:nvPr>
            <p:ph type="pic" sz="quarter" idx="13"/>
          </p:nvPr>
        </p:nvSpPr>
        <p:spPr>
          <a:xfrm>
            <a:off x="485775" y="1470978"/>
            <a:ext cx="4029073" cy="3839847"/>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noProof="0"/>
              <a:t>Click icon to add picture</a:t>
            </a:r>
            <a:endParaRPr lang="en-US" noProof="0" dirty="0"/>
          </a:p>
        </p:txBody>
      </p:sp>
      <p:sp>
        <p:nvSpPr>
          <p:cNvPr id="6" name="Picture Placeholder 6">
            <a:extLst>
              <a:ext uri="{FF2B5EF4-FFF2-40B4-BE49-F238E27FC236}">
                <a16:creationId xmlns:a16="http://schemas.microsoft.com/office/drawing/2014/main" xmlns="" id="{B6811C8C-D1DA-4EE5-888B-A30D6285BA5D}"/>
              </a:ext>
            </a:extLst>
          </p:cNvPr>
          <p:cNvSpPr>
            <a:spLocks noGrp="1"/>
          </p:cNvSpPr>
          <p:nvPr>
            <p:ph type="pic" sz="quarter" idx="14"/>
          </p:nvPr>
        </p:nvSpPr>
        <p:spPr>
          <a:xfrm>
            <a:off x="4691061" y="1462404"/>
            <a:ext cx="4029073" cy="3856995"/>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noProof="0"/>
              <a:t>Click icon to add picture</a:t>
            </a:r>
            <a:endParaRPr lang="en-US" noProof="0" dirty="0"/>
          </a:p>
        </p:txBody>
      </p:sp>
      <p:sp>
        <p:nvSpPr>
          <p:cNvPr id="9" name="Text Placeholder 8">
            <a:extLst>
              <a:ext uri="{FF2B5EF4-FFF2-40B4-BE49-F238E27FC236}">
                <a16:creationId xmlns:a16="http://schemas.microsoft.com/office/drawing/2014/main" xmlns="" id="{B15B70BB-4776-4914-92C9-092579FD6EBE}"/>
              </a:ext>
            </a:extLst>
          </p:cNvPr>
          <p:cNvSpPr>
            <a:spLocks noGrp="1"/>
          </p:cNvSpPr>
          <p:nvPr>
            <p:ph type="body" sz="quarter" idx="15" hasCustomPrompt="1"/>
          </p:nvPr>
        </p:nvSpPr>
        <p:spPr>
          <a:xfrm>
            <a:off x="485774" y="5451475"/>
            <a:ext cx="4029072" cy="711200"/>
          </a:xfrm>
        </p:spPr>
        <p:txBody>
          <a:bodyPr anchor="ctr">
            <a:noAutofit/>
          </a:bodyPr>
          <a:lstStyle>
            <a:lvl1pPr marL="0" indent="0" algn="ctr">
              <a:buNone/>
              <a:defRPr sz="1800" b="1">
                <a:solidFill>
                  <a:schemeClr val="tx1"/>
                </a:solidFill>
                <a:latin typeface="+mj-lt"/>
              </a:defRPr>
            </a:lvl1pPr>
            <a:lvl2pPr marL="342900" indent="0">
              <a:buNone/>
              <a:defRPr sz="1500"/>
            </a:lvl2pPr>
            <a:lvl3pPr marL="685800" indent="0">
              <a:buNone/>
              <a:defRPr sz="1350"/>
            </a:lvl3pPr>
            <a:lvl4pPr marL="1028700" indent="0">
              <a:buNone/>
              <a:defRPr sz="1200"/>
            </a:lvl4pPr>
            <a:lvl5pPr marL="1371600" indent="0">
              <a:buNone/>
              <a:defRPr sz="1200"/>
            </a:lvl5pPr>
          </a:lstStyle>
          <a:p>
            <a:pPr lvl="0"/>
            <a:r>
              <a:rPr lang="en-US" noProof="0"/>
              <a:t>Add your text here</a:t>
            </a:r>
          </a:p>
        </p:txBody>
      </p:sp>
      <p:sp>
        <p:nvSpPr>
          <p:cNvPr id="10" name="Text Placeholder 8">
            <a:extLst>
              <a:ext uri="{FF2B5EF4-FFF2-40B4-BE49-F238E27FC236}">
                <a16:creationId xmlns:a16="http://schemas.microsoft.com/office/drawing/2014/main" xmlns="" id="{58899736-796A-4B23-9534-D8784DD9A238}"/>
              </a:ext>
            </a:extLst>
          </p:cNvPr>
          <p:cNvSpPr>
            <a:spLocks noGrp="1"/>
          </p:cNvSpPr>
          <p:nvPr>
            <p:ph type="body" sz="quarter" idx="16" hasCustomPrompt="1"/>
          </p:nvPr>
        </p:nvSpPr>
        <p:spPr>
          <a:xfrm>
            <a:off x="4691061" y="591502"/>
            <a:ext cx="4029072" cy="711200"/>
          </a:xfrm>
        </p:spPr>
        <p:txBody>
          <a:bodyPr anchor="ctr">
            <a:noAutofit/>
          </a:bodyPr>
          <a:lstStyle>
            <a:lvl1pPr marL="0" indent="0" algn="ctr">
              <a:buNone/>
              <a:defRPr sz="1800" b="1">
                <a:solidFill>
                  <a:schemeClr val="tx1"/>
                </a:solidFill>
                <a:latin typeface="+mj-lt"/>
              </a:defRPr>
            </a:lvl1pPr>
            <a:lvl2pPr marL="342900" indent="0">
              <a:buNone/>
              <a:defRPr sz="1500"/>
            </a:lvl2pPr>
            <a:lvl3pPr marL="685800" indent="0">
              <a:buNone/>
              <a:defRPr sz="1350"/>
            </a:lvl3pPr>
            <a:lvl4pPr marL="1028700" indent="0">
              <a:buNone/>
              <a:defRPr sz="1200"/>
            </a:lvl4pPr>
            <a:lvl5pPr marL="1371600" indent="0">
              <a:buNone/>
              <a:defRPr sz="1200"/>
            </a:lvl5pPr>
          </a:lstStyle>
          <a:p>
            <a:pPr lvl="0"/>
            <a:r>
              <a:rPr lang="en-US" noProof="0"/>
              <a:t>Add your text here</a:t>
            </a:r>
          </a:p>
        </p:txBody>
      </p:sp>
      <p:grpSp>
        <p:nvGrpSpPr>
          <p:cNvPr id="14" name="Group 13">
            <a:extLst>
              <a:ext uri="{FF2B5EF4-FFF2-40B4-BE49-F238E27FC236}">
                <a16:creationId xmlns:a16="http://schemas.microsoft.com/office/drawing/2014/main" xmlns="" id="{AF4B4D45-80E3-42F8-B437-4182608210C3}"/>
              </a:ext>
            </a:extLst>
          </p:cNvPr>
          <p:cNvGrpSpPr/>
          <p:nvPr userDrawn="1"/>
        </p:nvGrpSpPr>
        <p:grpSpPr>
          <a:xfrm>
            <a:off x="4040981" y="422433"/>
            <a:ext cx="483394" cy="973138"/>
            <a:chOff x="371475" y="671713"/>
            <a:chExt cx="496540" cy="836738"/>
          </a:xfrm>
          <a:solidFill>
            <a:schemeClr val="accent6"/>
          </a:solidFill>
        </p:grpSpPr>
        <p:sp>
          <p:nvSpPr>
            <p:cNvPr id="15" name="Rectangle 14">
              <a:extLst>
                <a:ext uri="{FF2B5EF4-FFF2-40B4-BE49-F238E27FC236}">
                  <a16:creationId xmlns:a16="http://schemas.microsoft.com/office/drawing/2014/main" xmlns=""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6" name="Rectangle 15">
              <a:extLst>
                <a:ext uri="{FF2B5EF4-FFF2-40B4-BE49-F238E27FC236}">
                  <a16:creationId xmlns:a16="http://schemas.microsoft.com/office/drawing/2014/main" xmlns=""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grpSp>
      <p:grpSp>
        <p:nvGrpSpPr>
          <p:cNvPr id="17" name="Group 16">
            <a:extLst>
              <a:ext uri="{FF2B5EF4-FFF2-40B4-BE49-F238E27FC236}">
                <a16:creationId xmlns:a16="http://schemas.microsoft.com/office/drawing/2014/main" xmlns="" id="{FA147081-5AFB-463F-B27C-7A0C4CA0573B}"/>
              </a:ext>
            </a:extLst>
          </p:cNvPr>
          <p:cNvGrpSpPr/>
          <p:nvPr userDrawn="1"/>
        </p:nvGrpSpPr>
        <p:grpSpPr>
          <a:xfrm flipH="1">
            <a:off x="4686301" y="5451475"/>
            <a:ext cx="483394" cy="973138"/>
            <a:chOff x="371475" y="671713"/>
            <a:chExt cx="496540" cy="836738"/>
          </a:xfrm>
          <a:solidFill>
            <a:schemeClr val="accent6"/>
          </a:solidFill>
        </p:grpSpPr>
        <p:sp>
          <p:nvSpPr>
            <p:cNvPr id="18" name="Rectangle 17">
              <a:extLst>
                <a:ext uri="{FF2B5EF4-FFF2-40B4-BE49-F238E27FC236}">
                  <a16:creationId xmlns:a16="http://schemas.microsoft.com/office/drawing/2014/main" xmlns=""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9" name="Rectangle 18">
              <a:extLst>
                <a:ext uri="{FF2B5EF4-FFF2-40B4-BE49-F238E27FC236}">
                  <a16:creationId xmlns:a16="http://schemas.microsoft.com/office/drawing/2014/main" xmlns=""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grpSp>
    </p:spTree>
    <p:extLst>
      <p:ext uri="{BB962C8B-B14F-4D97-AF65-F5344CB8AC3E}">
        <p14:creationId xmlns:p14="http://schemas.microsoft.com/office/powerpoint/2010/main" val="4933882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565E0AE-C9AC-4E26-B4A4-DDEE620D8979}"/>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Picture Placeholder 6">
            <a:extLst>
              <a:ext uri="{FF2B5EF4-FFF2-40B4-BE49-F238E27FC236}">
                <a16:creationId xmlns:a16="http://schemas.microsoft.com/office/drawing/2014/main" xmlns="" id="{7E138685-E3C5-48A4-8460-3BEDDDEDA6AD}"/>
              </a:ext>
            </a:extLst>
          </p:cNvPr>
          <p:cNvSpPr>
            <a:spLocks noGrp="1"/>
          </p:cNvSpPr>
          <p:nvPr>
            <p:ph type="pic" sz="quarter" idx="13"/>
          </p:nvPr>
        </p:nvSpPr>
        <p:spPr>
          <a:xfrm>
            <a:off x="0" y="0"/>
            <a:ext cx="4514400" cy="6858000"/>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xmlns="" id="{B6811C8C-D1DA-4EE5-888B-A30D6285BA5D}"/>
              </a:ext>
            </a:extLst>
          </p:cNvPr>
          <p:cNvSpPr>
            <a:spLocks noGrp="1"/>
          </p:cNvSpPr>
          <p:nvPr>
            <p:ph type="pic" sz="quarter" idx="14"/>
          </p:nvPr>
        </p:nvSpPr>
        <p:spPr>
          <a:xfrm>
            <a:off x="4629151" y="0"/>
            <a:ext cx="4514849" cy="6858000"/>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
        <p:nvSpPr>
          <p:cNvPr id="9" name="Text Placeholder 8">
            <a:extLst>
              <a:ext uri="{FF2B5EF4-FFF2-40B4-BE49-F238E27FC236}">
                <a16:creationId xmlns:a16="http://schemas.microsoft.com/office/drawing/2014/main" xmlns="" id="{B15B70BB-4776-4914-92C9-092579FD6EBE}"/>
              </a:ext>
            </a:extLst>
          </p:cNvPr>
          <p:cNvSpPr>
            <a:spLocks noGrp="1"/>
          </p:cNvSpPr>
          <p:nvPr>
            <p:ph type="body" sz="quarter" idx="15" hasCustomPrompt="1"/>
          </p:nvPr>
        </p:nvSpPr>
        <p:spPr>
          <a:xfrm>
            <a:off x="544013" y="5008563"/>
            <a:ext cx="3682800" cy="711200"/>
          </a:xfrm>
        </p:spPr>
        <p:txBody>
          <a:bodyPr anchor="ctr">
            <a:noAutofit/>
          </a:bodyPr>
          <a:lstStyle>
            <a:lvl1pPr marL="0" indent="0" algn="ctr">
              <a:buNone/>
              <a:defRPr sz="1800" b="1">
                <a:solidFill>
                  <a:schemeClr val="tx1"/>
                </a:solidFill>
                <a:latin typeface="+mj-lt"/>
              </a:defRPr>
            </a:lvl1pPr>
            <a:lvl2pPr marL="342900" indent="0">
              <a:buNone/>
              <a:defRPr sz="1500"/>
            </a:lvl2pPr>
            <a:lvl3pPr marL="685800" indent="0">
              <a:buNone/>
              <a:defRPr sz="1350"/>
            </a:lvl3pPr>
            <a:lvl4pPr marL="1028700" indent="0">
              <a:buNone/>
              <a:defRPr sz="1200"/>
            </a:lvl4pPr>
            <a:lvl5pPr marL="1371600" indent="0">
              <a:buNone/>
              <a:defRPr sz="1200"/>
            </a:lvl5pPr>
          </a:lstStyle>
          <a:p>
            <a:pPr lvl="0"/>
            <a:r>
              <a:rPr lang="en-US" dirty="0"/>
              <a:t>Add your text here</a:t>
            </a:r>
          </a:p>
        </p:txBody>
      </p:sp>
      <p:sp>
        <p:nvSpPr>
          <p:cNvPr id="10" name="Text Placeholder 8">
            <a:extLst>
              <a:ext uri="{FF2B5EF4-FFF2-40B4-BE49-F238E27FC236}">
                <a16:creationId xmlns:a16="http://schemas.microsoft.com/office/drawing/2014/main" xmlns="" id="{58899736-796A-4B23-9534-D8784DD9A238}"/>
              </a:ext>
            </a:extLst>
          </p:cNvPr>
          <p:cNvSpPr>
            <a:spLocks noGrp="1"/>
          </p:cNvSpPr>
          <p:nvPr>
            <p:ph type="body" sz="quarter" idx="16" hasCustomPrompt="1"/>
          </p:nvPr>
        </p:nvSpPr>
        <p:spPr>
          <a:xfrm>
            <a:off x="4976695" y="5008563"/>
            <a:ext cx="3681531" cy="711200"/>
          </a:xfrm>
        </p:spPr>
        <p:txBody>
          <a:bodyPr anchor="ctr">
            <a:noAutofit/>
          </a:bodyPr>
          <a:lstStyle>
            <a:lvl1pPr marL="0" indent="0" algn="ctr">
              <a:buNone/>
              <a:defRPr sz="1800" b="1">
                <a:solidFill>
                  <a:schemeClr val="tx1"/>
                </a:solidFill>
                <a:latin typeface="+mj-lt"/>
              </a:defRPr>
            </a:lvl1pPr>
            <a:lvl2pPr marL="342900" indent="0">
              <a:buNone/>
              <a:defRPr sz="1500"/>
            </a:lvl2pPr>
            <a:lvl3pPr marL="685800" indent="0">
              <a:buNone/>
              <a:defRPr sz="1350"/>
            </a:lvl3pPr>
            <a:lvl4pPr marL="1028700" indent="0">
              <a:buNone/>
              <a:defRPr sz="1200"/>
            </a:lvl4pPr>
            <a:lvl5pPr marL="1371600" indent="0">
              <a:buNone/>
              <a:defRPr sz="1200"/>
            </a:lvl5pPr>
          </a:lstStyle>
          <a:p>
            <a:pPr lvl="0"/>
            <a:r>
              <a:rPr lang="en-US" dirty="0"/>
              <a:t>Add your text here</a:t>
            </a:r>
          </a:p>
        </p:txBody>
      </p:sp>
    </p:spTree>
    <p:extLst>
      <p:ext uri="{BB962C8B-B14F-4D97-AF65-F5344CB8AC3E}">
        <p14:creationId xmlns:p14="http://schemas.microsoft.com/office/powerpoint/2010/main" val="33037322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565E0AE-C9AC-4E26-B4A4-DDEE620D8979}"/>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xmlns="" id="{6F023CF6-0A85-4867-A5CF-F75DDBC4C20A}"/>
              </a:ext>
            </a:extLst>
          </p:cNvPr>
          <p:cNvSpPr/>
          <p:nvPr userDrawn="1"/>
        </p:nvSpPr>
        <p:spPr>
          <a:xfrm>
            <a:off x="0" y="1"/>
            <a:ext cx="4029072"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Picture Placeholder 6">
            <a:extLst>
              <a:ext uri="{FF2B5EF4-FFF2-40B4-BE49-F238E27FC236}">
                <a16:creationId xmlns:a16="http://schemas.microsoft.com/office/drawing/2014/main" xmlns="" id="{7E138685-E3C5-48A4-8460-3BEDDDEDA6AD}"/>
              </a:ext>
            </a:extLst>
          </p:cNvPr>
          <p:cNvSpPr>
            <a:spLocks noGrp="1"/>
          </p:cNvSpPr>
          <p:nvPr>
            <p:ph type="pic" sz="quarter" idx="13"/>
          </p:nvPr>
        </p:nvSpPr>
        <p:spPr>
          <a:xfrm>
            <a:off x="278606" y="260351"/>
            <a:ext cx="4213615" cy="6300787"/>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
        <p:nvSpPr>
          <p:cNvPr id="20" name="Rectangle 19">
            <a:extLst>
              <a:ext uri="{FF2B5EF4-FFF2-40B4-BE49-F238E27FC236}">
                <a16:creationId xmlns:a16="http://schemas.microsoft.com/office/drawing/2014/main" xmlns="" id="{97E2F46B-C34E-40D3-9D43-BBA43EDFC924}"/>
              </a:ext>
            </a:extLst>
          </p:cNvPr>
          <p:cNvSpPr/>
          <p:nvPr userDrawn="1"/>
        </p:nvSpPr>
        <p:spPr>
          <a:xfrm>
            <a:off x="5114930" y="-18257"/>
            <a:ext cx="4029072"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Picture Placeholder 6">
            <a:extLst>
              <a:ext uri="{FF2B5EF4-FFF2-40B4-BE49-F238E27FC236}">
                <a16:creationId xmlns:a16="http://schemas.microsoft.com/office/drawing/2014/main" xmlns="" id="{B6811C8C-D1DA-4EE5-888B-A30D6285BA5D}"/>
              </a:ext>
            </a:extLst>
          </p:cNvPr>
          <p:cNvSpPr>
            <a:spLocks noGrp="1"/>
          </p:cNvSpPr>
          <p:nvPr>
            <p:ph type="pic" sz="quarter" idx="14"/>
          </p:nvPr>
        </p:nvSpPr>
        <p:spPr>
          <a:xfrm>
            <a:off x="4710110" y="260351"/>
            <a:ext cx="4214700" cy="6300787"/>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
        <p:nvSpPr>
          <p:cNvPr id="9" name="Text Placeholder 8">
            <a:extLst>
              <a:ext uri="{FF2B5EF4-FFF2-40B4-BE49-F238E27FC236}">
                <a16:creationId xmlns:a16="http://schemas.microsoft.com/office/drawing/2014/main" xmlns="" id="{B15B70BB-4776-4914-92C9-092579FD6EBE}"/>
              </a:ext>
            </a:extLst>
          </p:cNvPr>
          <p:cNvSpPr>
            <a:spLocks noGrp="1"/>
          </p:cNvSpPr>
          <p:nvPr>
            <p:ph type="body" sz="quarter" idx="15" hasCustomPrompt="1"/>
          </p:nvPr>
        </p:nvSpPr>
        <p:spPr>
          <a:xfrm>
            <a:off x="544013" y="5008563"/>
            <a:ext cx="3682800" cy="711200"/>
          </a:xfrm>
        </p:spPr>
        <p:txBody>
          <a:bodyPr anchor="ctr">
            <a:noAutofit/>
          </a:bodyPr>
          <a:lstStyle>
            <a:lvl1pPr marL="0" indent="0" algn="ctr">
              <a:buNone/>
              <a:defRPr sz="1800" b="1">
                <a:solidFill>
                  <a:schemeClr val="tx1"/>
                </a:solidFill>
                <a:latin typeface="+mj-lt"/>
              </a:defRPr>
            </a:lvl1pPr>
            <a:lvl2pPr marL="342900" indent="0">
              <a:buNone/>
              <a:defRPr sz="1500"/>
            </a:lvl2pPr>
            <a:lvl3pPr marL="685800" indent="0">
              <a:buNone/>
              <a:defRPr sz="1350"/>
            </a:lvl3pPr>
            <a:lvl4pPr marL="1028700" indent="0">
              <a:buNone/>
              <a:defRPr sz="1200"/>
            </a:lvl4pPr>
            <a:lvl5pPr marL="1371600" indent="0">
              <a:buNone/>
              <a:defRPr sz="1200"/>
            </a:lvl5pPr>
          </a:lstStyle>
          <a:p>
            <a:pPr lvl="0"/>
            <a:r>
              <a:rPr lang="en-US" dirty="0"/>
              <a:t>Add your text here</a:t>
            </a:r>
          </a:p>
        </p:txBody>
      </p:sp>
      <p:sp>
        <p:nvSpPr>
          <p:cNvPr id="10" name="Text Placeholder 8">
            <a:extLst>
              <a:ext uri="{FF2B5EF4-FFF2-40B4-BE49-F238E27FC236}">
                <a16:creationId xmlns:a16="http://schemas.microsoft.com/office/drawing/2014/main" xmlns="" id="{58899736-796A-4B23-9534-D8784DD9A238}"/>
              </a:ext>
            </a:extLst>
          </p:cNvPr>
          <p:cNvSpPr>
            <a:spLocks noGrp="1"/>
          </p:cNvSpPr>
          <p:nvPr>
            <p:ph type="body" sz="quarter" idx="16" hasCustomPrompt="1"/>
          </p:nvPr>
        </p:nvSpPr>
        <p:spPr>
          <a:xfrm>
            <a:off x="4976695" y="5008563"/>
            <a:ext cx="3681531" cy="711200"/>
          </a:xfrm>
        </p:spPr>
        <p:txBody>
          <a:bodyPr anchor="ctr">
            <a:noAutofit/>
          </a:bodyPr>
          <a:lstStyle>
            <a:lvl1pPr marL="0" indent="0" algn="ctr">
              <a:buNone/>
              <a:defRPr sz="1800" b="1">
                <a:solidFill>
                  <a:schemeClr val="tx1"/>
                </a:solidFill>
                <a:latin typeface="+mj-lt"/>
              </a:defRPr>
            </a:lvl1pPr>
            <a:lvl2pPr marL="342900" indent="0">
              <a:buNone/>
              <a:defRPr sz="1500"/>
            </a:lvl2pPr>
            <a:lvl3pPr marL="685800" indent="0">
              <a:buNone/>
              <a:defRPr sz="1350"/>
            </a:lvl3pPr>
            <a:lvl4pPr marL="1028700" indent="0">
              <a:buNone/>
              <a:defRPr sz="1200"/>
            </a:lvl4pPr>
            <a:lvl5pPr marL="1371600" indent="0">
              <a:buNone/>
              <a:defRPr sz="1200"/>
            </a:lvl5pPr>
          </a:lstStyle>
          <a:p>
            <a:pPr lvl="0"/>
            <a:r>
              <a:rPr lang="en-US" dirty="0"/>
              <a:t>Add your text here</a:t>
            </a:r>
          </a:p>
        </p:txBody>
      </p:sp>
    </p:spTree>
    <p:extLst>
      <p:ext uri="{BB962C8B-B14F-4D97-AF65-F5344CB8AC3E}">
        <p14:creationId xmlns:p14="http://schemas.microsoft.com/office/powerpoint/2010/main" val="36337101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xmlns=""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24" name="Rectangle 23">
            <a:extLst>
              <a:ext uri="{FF2B5EF4-FFF2-40B4-BE49-F238E27FC236}">
                <a16:creationId xmlns:a16="http://schemas.microsoft.com/office/drawing/2014/main" xmlns="" id="{E2950CCA-59F9-4C47-A5BA-294E9EDCBABE}"/>
              </a:ext>
            </a:extLst>
          </p:cNvPr>
          <p:cNvSpPr/>
          <p:nvPr userDrawn="1"/>
        </p:nvSpPr>
        <p:spPr>
          <a:xfrm>
            <a:off x="278606" y="1233488"/>
            <a:ext cx="2082266"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a:extLst>
              <a:ext uri="{FF2B5EF4-FFF2-40B4-BE49-F238E27FC236}">
                <a16:creationId xmlns:a16="http://schemas.microsoft.com/office/drawing/2014/main" xmlns="" id="{EB5BF167-B9E6-4F02-9FA8-3CA79D552F0E}"/>
              </a:ext>
            </a:extLst>
          </p:cNvPr>
          <p:cNvSpPr/>
          <p:nvPr userDrawn="1"/>
        </p:nvSpPr>
        <p:spPr>
          <a:xfrm>
            <a:off x="2464639" y="1233488"/>
            <a:ext cx="2082266" cy="49672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Rectangle 25">
            <a:extLst>
              <a:ext uri="{FF2B5EF4-FFF2-40B4-BE49-F238E27FC236}">
                <a16:creationId xmlns:a16="http://schemas.microsoft.com/office/drawing/2014/main" xmlns="" id="{B48694DE-D82B-49DB-8A45-D1DD4C9BCEF1}"/>
              </a:ext>
            </a:extLst>
          </p:cNvPr>
          <p:cNvSpPr/>
          <p:nvPr userDrawn="1"/>
        </p:nvSpPr>
        <p:spPr>
          <a:xfrm>
            <a:off x="4650673" y="1233488"/>
            <a:ext cx="2082266" cy="4967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Rectangle 26">
            <a:extLst>
              <a:ext uri="{FF2B5EF4-FFF2-40B4-BE49-F238E27FC236}">
                <a16:creationId xmlns:a16="http://schemas.microsoft.com/office/drawing/2014/main" xmlns="" id="{407C1370-8D38-4641-8D37-30A1218A4372}"/>
              </a:ext>
            </a:extLst>
          </p:cNvPr>
          <p:cNvSpPr/>
          <p:nvPr userDrawn="1"/>
        </p:nvSpPr>
        <p:spPr>
          <a:xfrm>
            <a:off x="6836706" y="1246189"/>
            <a:ext cx="2082266" cy="49672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9" name="Straight Connector 28">
            <a:extLst>
              <a:ext uri="{FF2B5EF4-FFF2-40B4-BE49-F238E27FC236}">
                <a16:creationId xmlns:a16="http://schemas.microsoft.com/office/drawing/2014/main" xmlns="" id="{CE3EDDE5-9B23-44D7-8546-0B2365B42B16}"/>
              </a:ext>
            </a:extLst>
          </p:cNvPr>
          <p:cNvCxnSpPr/>
          <p:nvPr userDrawn="1"/>
        </p:nvCxnSpPr>
        <p:spPr>
          <a:xfrm>
            <a:off x="443439" y="3721100"/>
            <a:ext cx="1752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B9D259D5-D3C0-4B60-B2D9-9B6DFFD270D8}"/>
              </a:ext>
            </a:extLst>
          </p:cNvPr>
          <p:cNvCxnSpPr/>
          <p:nvPr userDrawn="1"/>
        </p:nvCxnSpPr>
        <p:spPr>
          <a:xfrm>
            <a:off x="2629472" y="3721100"/>
            <a:ext cx="1752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0710C392-9E34-4640-AC70-210A1B8C47B5}"/>
              </a:ext>
            </a:extLst>
          </p:cNvPr>
          <p:cNvCxnSpPr/>
          <p:nvPr userDrawn="1"/>
        </p:nvCxnSpPr>
        <p:spPr>
          <a:xfrm>
            <a:off x="4815506" y="3721100"/>
            <a:ext cx="1752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D7A92E0B-B060-48FA-A650-36894FF4B216}"/>
              </a:ext>
            </a:extLst>
          </p:cNvPr>
          <p:cNvCxnSpPr/>
          <p:nvPr userDrawn="1"/>
        </p:nvCxnSpPr>
        <p:spPr>
          <a:xfrm>
            <a:off x="7001539" y="3721100"/>
            <a:ext cx="1752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icture Placeholder 33">
            <a:extLst>
              <a:ext uri="{FF2B5EF4-FFF2-40B4-BE49-F238E27FC236}">
                <a16:creationId xmlns:a16="http://schemas.microsoft.com/office/drawing/2014/main" xmlns="" id="{D9056F2B-EAFD-4A57-BB92-D14816C84DDE}"/>
              </a:ext>
            </a:extLst>
          </p:cNvPr>
          <p:cNvSpPr>
            <a:spLocks noGrp="1"/>
          </p:cNvSpPr>
          <p:nvPr>
            <p:ph type="pic" sz="quarter" idx="13"/>
          </p:nvPr>
        </p:nvSpPr>
        <p:spPr>
          <a:xfrm>
            <a:off x="657225" y="1739900"/>
            <a:ext cx="1266825"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5" name="Picture Placeholder 33">
            <a:extLst>
              <a:ext uri="{FF2B5EF4-FFF2-40B4-BE49-F238E27FC236}">
                <a16:creationId xmlns:a16="http://schemas.microsoft.com/office/drawing/2014/main" xmlns="" id="{E65006DE-F797-4019-BB72-F484F9FE7E58}"/>
              </a:ext>
            </a:extLst>
          </p:cNvPr>
          <p:cNvSpPr>
            <a:spLocks noGrp="1"/>
          </p:cNvSpPr>
          <p:nvPr>
            <p:ph type="pic" sz="quarter" idx="14"/>
          </p:nvPr>
        </p:nvSpPr>
        <p:spPr>
          <a:xfrm>
            <a:off x="2872360" y="4263232"/>
            <a:ext cx="1266825"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6" name="Picture Placeholder 33">
            <a:extLst>
              <a:ext uri="{FF2B5EF4-FFF2-40B4-BE49-F238E27FC236}">
                <a16:creationId xmlns:a16="http://schemas.microsoft.com/office/drawing/2014/main" xmlns="" id="{0947D252-5545-4406-8764-B7712464DA56}"/>
              </a:ext>
            </a:extLst>
          </p:cNvPr>
          <p:cNvSpPr>
            <a:spLocks noGrp="1"/>
          </p:cNvSpPr>
          <p:nvPr>
            <p:ph type="pic" sz="quarter" idx="15"/>
          </p:nvPr>
        </p:nvSpPr>
        <p:spPr>
          <a:xfrm>
            <a:off x="5058393" y="1739900"/>
            <a:ext cx="1266825"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8" name="Picture Placeholder 33">
            <a:extLst>
              <a:ext uri="{FF2B5EF4-FFF2-40B4-BE49-F238E27FC236}">
                <a16:creationId xmlns:a16="http://schemas.microsoft.com/office/drawing/2014/main" xmlns="" id="{DD89F80C-C1D7-4F63-BAD2-F4EE1F9A162F}"/>
              </a:ext>
            </a:extLst>
          </p:cNvPr>
          <p:cNvSpPr>
            <a:spLocks noGrp="1"/>
          </p:cNvSpPr>
          <p:nvPr>
            <p:ph type="pic" sz="quarter" idx="17"/>
          </p:nvPr>
        </p:nvSpPr>
        <p:spPr>
          <a:xfrm>
            <a:off x="7244426" y="4263232"/>
            <a:ext cx="1266825"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xmlns="" id="{08BBFEC8-B6BE-4768-9284-26D98C06FFC4}"/>
              </a:ext>
            </a:extLst>
          </p:cNvPr>
          <p:cNvSpPr>
            <a:spLocks noGrp="1"/>
          </p:cNvSpPr>
          <p:nvPr>
            <p:ph type="body" sz="quarter" idx="18" hasCustomPrompt="1"/>
          </p:nvPr>
        </p:nvSpPr>
        <p:spPr>
          <a:xfrm>
            <a:off x="442912" y="3949700"/>
            <a:ext cx="1752600" cy="1854200"/>
          </a:xfrm>
        </p:spPr>
        <p:txBody>
          <a:bodyPr>
            <a:noAutofit/>
          </a:bodyPr>
          <a:lstStyle>
            <a:lvl1pPr marL="0" indent="0" algn="ctr">
              <a:buNone/>
              <a:defRPr sz="1350">
                <a:solidFill>
                  <a:schemeClr val="bg1"/>
                </a:solidFill>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xmlns="" id="{D12C79C2-427D-418B-8FFA-C27D8F2C986B}"/>
              </a:ext>
            </a:extLst>
          </p:cNvPr>
          <p:cNvSpPr>
            <a:spLocks noGrp="1"/>
          </p:cNvSpPr>
          <p:nvPr>
            <p:ph type="body" sz="quarter" idx="19" hasCustomPrompt="1"/>
          </p:nvPr>
        </p:nvSpPr>
        <p:spPr>
          <a:xfrm>
            <a:off x="2629472" y="1595835"/>
            <a:ext cx="1752600" cy="1854200"/>
          </a:xfrm>
        </p:spPr>
        <p:txBody>
          <a:bodyPr anchor="b">
            <a:noAutofit/>
          </a:bodyPr>
          <a:lstStyle>
            <a:lvl1pPr marL="0" indent="0" algn="ctr">
              <a:buNone/>
              <a:defRPr sz="1350">
                <a:solidFill>
                  <a:schemeClr val="bg1"/>
                </a:solidFill>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xmlns="" id="{0FD568C4-A06D-4A56-B7D6-AF338F5C329A}"/>
              </a:ext>
            </a:extLst>
          </p:cNvPr>
          <p:cNvSpPr>
            <a:spLocks noGrp="1"/>
          </p:cNvSpPr>
          <p:nvPr>
            <p:ph type="body" sz="quarter" idx="20" hasCustomPrompt="1"/>
          </p:nvPr>
        </p:nvSpPr>
        <p:spPr>
          <a:xfrm>
            <a:off x="4815506" y="3949700"/>
            <a:ext cx="1752600" cy="1854200"/>
          </a:xfrm>
        </p:spPr>
        <p:txBody>
          <a:bodyPr>
            <a:noAutofit/>
          </a:bodyPr>
          <a:lstStyle>
            <a:lvl1pPr marL="0" indent="0" algn="ctr">
              <a:buNone/>
              <a:defRPr sz="1350">
                <a:solidFill>
                  <a:schemeClr val="bg1"/>
                </a:solidFill>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
        <p:nvSpPr>
          <p:cNvPr id="43" name="Text Placeholder 39">
            <a:extLst>
              <a:ext uri="{FF2B5EF4-FFF2-40B4-BE49-F238E27FC236}">
                <a16:creationId xmlns:a16="http://schemas.microsoft.com/office/drawing/2014/main" xmlns="" id="{76B41443-1233-4172-B61C-7CC516D88802}"/>
              </a:ext>
            </a:extLst>
          </p:cNvPr>
          <p:cNvSpPr>
            <a:spLocks noGrp="1"/>
          </p:cNvSpPr>
          <p:nvPr>
            <p:ph type="body" sz="quarter" idx="21" hasCustomPrompt="1"/>
          </p:nvPr>
        </p:nvSpPr>
        <p:spPr>
          <a:xfrm>
            <a:off x="7001539" y="1595835"/>
            <a:ext cx="1752600" cy="1854200"/>
          </a:xfrm>
        </p:spPr>
        <p:txBody>
          <a:bodyPr anchor="b">
            <a:noAutofit/>
          </a:bodyPr>
          <a:lstStyle>
            <a:lvl1pPr marL="0" indent="0" algn="ctr">
              <a:buNone/>
              <a:defRPr sz="1350">
                <a:solidFill>
                  <a:schemeClr val="bg1"/>
                </a:solidFill>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Tree>
    <p:extLst>
      <p:ext uri="{BB962C8B-B14F-4D97-AF65-F5344CB8AC3E}">
        <p14:creationId xmlns:p14="http://schemas.microsoft.com/office/powerpoint/2010/main" val="21080789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6B607F24-5B01-4964-9736-E876BC347E55}"/>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a:xfrm>
            <a:off x="278607" y="260351"/>
            <a:ext cx="4626355" cy="758824"/>
          </a:xfrm>
        </p:spPr>
        <p:txBody>
          <a:bodyPr/>
          <a:lstStyle/>
          <a:p>
            <a:r>
              <a:rPr lang="en-US"/>
              <a:t>Click to edit Master title style</a:t>
            </a:r>
            <a:endParaRPr lang="en-US" dirty="0"/>
          </a:p>
        </p:txBody>
      </p:sp>
      <p:sp>
        <p:nvSpPr>
          <p:cNvPr id="24" name="Rectangle 23">
            <a:extLst>
              <a:ext uri="{FF2B5EF4-FFF2-40B4-BE49-F238E27FC236}">
                <a16:creationId xmlns:a16="http://schemas.microsoft.com/office/drawing/2014/main" xmlns="" id="{E2950CCA-59F9-4C47-A5BA-294E9EDCBABE}"/>
              </a:ext>
            </a:extLst>
          </p:cNvPr>
          <p:cNvSpPr/>
          <p:nvPr userDrawn="1"/>
        </p:nvSpPr>
        <p:spPr>
          <a:xfrm>
            <a:off x="5076826" y="0"/>
            <a:ext cx="203331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Rectangle 21">
            <a:extLst>
              <a:ext uri="{FF2B5EF4-FFF2-40B4-BE49-F238E27FC236}">
                <a16:creationId xmlns:a16="http://schemas.microsoft.com/office/drawing/2014/main" xmlns="" id="{F44232AA-36A1-4A85-8868-9D12848EB106}"/>
              </a:ext>
            </a:extLst>
          </p:cNvPr>
          <p:cNvSpPr/>
          <p:nvPr userDrawn="1"/>
        </p:nvSpPr>
        <p:spPr>
          <a:xfrm>
            <a:off x="7110688" y="2286000"/>
            <a:ext cx="203331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Rectangle 22">
            <a:extLst>
              <a:ext uri="{FF2B5EF4-FFF2-40B4-BE49-F238E27FC236}">
                <a16:creationId xmlns:a16="http://schemas.microsoft.com/office/drawing/2014/main" xmlns="" id="{0B045D93-056D-486E-A634-890ECB9AF9C2}"/>
              </a:ext>
            </a:extLst>
          </p:cNvPr>
          <p:cNvSpPr/>
          <p:nvPr userDrawn="1"/>
        </p:nvSpPr>
        <p:spPr>
          <a:xfrm>
            <a:off x="5076825" y="4572000"/>
            <a:ext cx="203331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Rectangle 27">
            <a:extLst>
              <a:ext uri="{FF2B5EF4-FFF2-40B4-BE49-F238E27FC236}">
                <a16:creationId xmlns:a16="http://schemas.microsoft.com/office/drawing/2014/main" xmlns="" id="{567CD5E4-19A9-4EFD-BBF1-2B1FBC9BB9BD}"/>
              </a:ext>
            </a:extLst>
          </p:cNvPr>
          <p:cNvSpPr/>
          <p:nvPr userDrawn="1"/>
        </p:nvSpPr>
        <p:spPr>
          <a:xfrm>
            <a:off x="7110688" y="0"/>
            <a:ext cx="203331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3" name="Rectangle 32">
            <a:extLst>
              <a:ext uri="{FF2B5EF4-FFF2-40B4-BE49-F238E27FC236}">
                <a16:creationId xmlns:a16="http://schemas.microsoft.com/office/drawing/2014/main" xmlns="" id="{AA533582-AC3E-4F3B-9602-085EB97AD294}"/>
              </a:ext>
            </a:extLst>
          </p:cNvPr>
          <p:cNvSpPr/>
          <p:nvPr userDrawn="1"/>
        </p:nvSpPr>
        <p:spPr>
          <a:xfrm>
            <a:off x="5076273" y="2286000"/>
            <a:ext cx="203331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Rectangle 36">
            <a:extLst>
              <a:ext uri="{FF2B5EF4-FFF2-40B4-BE49-F238E27FC236}">
                <a16:creationId xmlns:a16="http://schemas.microsoft.com/office/drawing/2014/main" xmlns="" id="{CF0B1BD9-4AC2-4549-9001-383664C7F224}"/>
              </a:ext>
            </a:extLst>
          </p:cNvPr>
          <p:cNvSpPr/>
          <p:nvPr userDrawn="1"/>
        </p:nvSpPr>
        <p:spPr>
          <a:xfrm>
            <a:off x="7110688" y="4572000"/>
            <a:ext cx="203331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Isosceles Triangle 3">
            <a:extLst>
              <a:ext uri="{FF2B5EF4-FFF2-40B4-BE49-F238E27FC236}">
                <a16:creationId xmlns:a16="http://schemas.microsoft.com/office/drawing/2014/main" xmlns="" id="{32B2DC05-AAD7-458D-B737-BE8CCA1FFA99}"/>
              </a:ext>
            </a:extLst>
          </p:cNvPr>
          <p:cNvSpPr/>
          <p:nvPr userDrawn="1"/>
        </p:nvSpPr>
        <p:spPr>
          <a:xfrm rot="5400000">
            <a:off x="7029968" y="1073530"/>
            <a:ext cx="298174" cy="13894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Isosceles Triangle 38">
            <a:extLst>
              <a:ext uri="{FF2B5EF4-FFF2-40B4-BE49-F238E27FC236}">
                <a16:creationId xmlns:a16="http://schemas.microsoft.com/office/drawing/2014/main" xmlns="" id="{E423C01B-EB10-48EF-8F1C-C2A7E1923E3E}"/>
              </a:ext>
            </a:extLst>
          </p:cNvPr>
          <p:cNvSpPr/>
          <p:nvPr userDrawn="1"/>
        </p:nvSpPr>
        <p:spPr>
          <a:xfrm rot="16200000">
            <a:off x="6891303" y="3359530"/>
            <a:ext cx="298174" cy="13894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Isosceles Triangle 43">
            <a:extLst>
              <a:ext uri="{FF2B5EF4-FFF2-40B4-BE49-F238E27FC236}">
                <a16:creationId xmlns:a16="http://schemas.microsoft.com/office/drawing/2014/main" xmlns="" id="{BB0D5D5D-BB46-489A-A006-03E52FDA0AB6}"/>
              </a:ext>
            </a:extLst>
          </p:cNvPr>
          <p:cNvSpPr/>
          <p:nvPr userDrawn="1"/>
        </p:nvSpPr>
        <p:spPr>
          <a:xfrm rot="5400000">
            <a:off x="7029968" y="5645530"/>
            <a:ext cx="298174" cy="138941"/>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Picture Placeholder 33">
            <a:extLst>
              <a:ext uri="{FF2B5EF4-FFF2-40B4-BE49-F238E27FC236}">
                <a16:creationId xmlns:a16="http://schemas.microsoft.com/office/drawing/2014/main" xmlns="" id="{2D0DCA06-9544-45C9-BE22-EBB853AE757C}"/>
              </a:ext>
            </a:extLst>
          </p:cNvPr>
          <p:cNvSpPr>
            <a:spLocks noGrp="1"/>
          </p:cNvSpPr>
          <p:nvPr>
            <p:ph type="pic" sz="quarter" idx="13"/>
          </p:nvPr>
        </p:nvSpPr>
        <p:spPr>
          <a:xfrm>
            <a:off x="7600191" y="561678"/>
            <a:ext cx="1054307" cy="1162644"/>
          </a:xfrm>
        </p:spPr>
        <p:txBody>
          <a:bodyPr>
            <a:normAutofit/>
          </a:bodyPr>
          <a:lstStyle>
            <a:lvl1pPr marL="0" indent="0" algn="ctr">
              <a:buNone/>
              <a:defRPr sz="1500">
                <a:solidFill>
                  <a:schemeClr val="tx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xmlns="" id="{21403A13-F195-405D-B352-4B77969E358B}"/>
              </a:ext>
            </a:extLst>
          </p:cNvPr>
          <p:cNvSpPr>
            <a:spLocks noGrp="1"/>
          </p:cNvSpPr>
          <p:nvPr>
            <p:ph type="pic" sz="quarter" idx="14"/>
          </p:nvPr>
        </p:nvSpPr>
        <p:spPr>
          <a:xfrm>
            <a:off x="5565775" y="2847678"/>
            <a:ext cx="1054307" cy="1162644"/>
          </a:xfrm>
        </p:spPr>
        <p:txBody>
          <a:bodyPr>
            <a:normAutofit/>
          </a:bodyPr>
          <a:lstStyle>
            <a:lvl1pPr marL="0" indent="0" algn="ctr">
              <a:buNone/>
              <a:defRPr sz="1500">
                <a:solidFill>
                  <a:schemeClr val="tx1"/>
                </a:solidFill>
              </a:defRPr>
            </a:lvl1pPr>
          </a:lstStyle>
          <a:p>
            <a:r>
              <a:rPr lang="en-US"/>
              <a:t>Click icon to add picture</a:t>
            </a:r>
            <a:endParaRPr lang="en-US" dirty="0"/>
          </a:p>
        </p:txBody>
      </p:sp>
      <p:sp>
        <p:nvSpPr>
          <p:cNvPr id="47" name="Picture Placeholder 33">
            <a:extLst>
              <a:ext uri="{FF2B5EF4-FFF2-40B4-BE49-F238E27FC236}">
                <a16:creationId xmlns:a16="http://schemas.microsoft.com/office/drawing/2014/main" xmlns="" id="{390C9BE2-4328-41D9-82FB-F6FEE7026C55}"/>
              </a:ext>
            </a:extLst>
          </p:cNvPr>
          <p:cNvSpPr>
            <a:spLocks noGrp="1"/>
          </p:cNvSpPr>
          <p:nvPr>
            <p:ph type="pic" sz="quarter" idx="15"/>
          </p:nvPr>
        </p:nvSpPr>
        <p:spPr>
          <a:xfrm>
            <a:off x="7600191" y="5133678"/>
            <a:ext cx="1054307" cy="1162644"/>
          </a:xfrm>
        </p:spPr>
        <p:txBody>
          <a:bodyPr>
            <a:normAutofit/>
          </a:bodyPr>
          <a:lstStyle>
            <a:lvl1pPr marL="0" indent="0" algn="ctr">
              <a:buNone/>
              <a:defRPr sz="1500">
                <a:solidFill>
                  <a:schemeClr val="tx1"/>
                </a:solidFill>
              </a:defRPr>
            </a:lvl1pPr>
          </a:lstStyle>
          <a:p>
            <a:r>
              <a:rPr lang="en-US"/>
              <a:t>Click icon to add picture</a:t>
            </a:r>
            <a:endParaRPr lang="en-US" dirty="0"/>
          </a:p>
        </p:txBody>
      </p:sp>
      <p:sp>
        <p:nvSpPr>
          <p:cNvPr id="48" name="Picture Placeholder 6">
            <a:extLst>
              <a:ext uri="{FF2B5EF4-FFF2-40B4-BE49-F238E27FC236}">
                <a16:creationId xmlns:a16="http://schemas.microsoft.com/office/drawing/2014/main" xmlns="" id="{7E57D58E-479C-4409-8D5F-7CAC3178A771}"/>
              </a:ext>
            </a:extLst>
          </p:cNvPr>
          <p:cNvSpPr>
            <a:spLocks noGrp="1"/>
          </p:cNvSpPr>
          <p:nvPr>
            <p:ph type="pic" sz="quarter" idx="16"/>
          </p:nvPr>
        </p:nvSpPr>
        <p:spPr>
          <a:xfrm>
            <a:off x="278607" y="1233488"/>
            <a:ext cx="4626355" cy="5624512"/>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
        <p:nvSpPr>
          <p:cNvPr id="17" name="Text Placeholder 39">
            <a:extLst>
              <a:ext uri="{FF2B5EF4-FFF2-40B4-BE49-F238E27FC236}">
                <a16:creationId xmlns:a16="http://schemas.microsoft.com/office/drawing/2014/main" xmlns="" id="{1EE624A7-7FE4-44DC-B710-D995C25C9CEA}"/>
              </a:ext>
            </a:extLst>
          </p:cNvPr>
          <p:cNvSpPr>
            <a:spLocks noGrp="1"/>
          </p:cNvSpPr>
          <p:nvPr>
            <p:ph type="body" sz="quarter" idx="18" hasCustomPrompt="1"/>
          </p:nvPr>
        </p:nvSpPr>
        <p:spPr>
          <a:xfrm>
            <a:off x="5217182" y="215900"/>
            <a:ext cx="1752600" cy="1854200"/>
          </a:xfrm>
        </p:spPr>
        <p:txBody>
          <a:bodyPr anchor="ctr">
            <a:noAutofit/>
          </a:bodyPr>
          <a:lstStyle>
            <a:lvl1pPr marL="0" indent="0" algn="ctr">
              <a:buNone/>
              <a:defRPr sz="1350">
                <a:solidFill>
                  <a:schemeClr val="bg1"/>
                </a:solidFill>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
        <p:nvSpPr>
          <p:cNvPr id="18" name="Text Placeholder 39">
            <a:extLst>
              <a:ext uri="{FF2B5EF4-FFF2-40B4-BE49-F238E27FC236}">
                <a16:creationId xmlns:a16="http://schemas.microsoft.com/office/drawing/2014/main" xmlns="" id="{34CC27D1-7AB7-4922-81C5-41E9C01BAAE1}"/>
              </a:ext>
            </a:extLst>
          </p:cNvPr>
          <p:cNvSpPr>
            <a:spLocks noGrp="1"/>
          </p:cNvSpPr>
          <p:nvPr>
            <p:ph type="body" sz="quarter" idx="19" hasCustomPrompt="1"/>
          </p:nvPr>
        </p:nvSpPr>
        <p:spPr>
          <a:xfrm>
            <a:off x="7251044" y="2501900"/>
            <a:ext cx="1752600" cy="1854200"/>
          </a:xfrm>
        </p:spPr>
        <p:txBody>
          <a:bodyPr anchor="ctr">
            <a:noAutofit/>
          </a:bodyPr>
          <a:lstStyle>
            <a:lvl1pPr marL="0" indent="0" algn="ctr">
              <a:buNone/>
              <a:defRPr sz="1350">
                <a:solidFill>
                  <a:schemeClr val="bg1"/>
                </a:solidFill>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
        <p:nvSpPr>
          <p:cNvPr id="19" name="Text Placeholder 39">
            <a:extLst>
              <a:ext uri="{FF2B5EF4-FFF2-40B4-BE49-F238E27FC236}">
                <a16:creationId xmlns:a16="http://schemas.microsoft.com/office/drawing/2014/main" xmlns="" id="{03F0CFEB-33B8-47FE-BC44-44AF273543D5}"/>
              </a:ext>
            </a:extLst>
          </p:cNvPr>
          <p:cNvSpPr>
            <a:spLocks noGrp="1"/>
          </p:cNvSpPr>
          <p:nvPr>
            <p:ph type="body" sz="quarter" idx="20" hasCustomPrompt="1"/>
          </p:nvPr>
        </p:nvSpPr>
        <p:spPr>
          <a:xfrm>
            <a:off x="5217181" y="4787900"/>
            <a:ext cx="1752600" cy="1854200"/>
          </a:xfrm>
        </p:spPr>
        <p:txBody>
          <a:bodyPr anchor="ctr">
            <a:noAutofit/>
          </a:bodyPr>
          <a:lstStyle>
            <a:lvl1pPr marL="0" indent="0" algn="ctr">
              <a:buNone/>
              <a:defRPr sz="1350">
                <a:solidFill>
                  <a:schemeClr val="bg1"/>
                </a:solidFill>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Tree>
    <p:extLst>
      <p:ext uri="{BB962C8B-B14F-4D97-AF65-F5344CB8AC3E}">
        <p14:creationId xmlns:p14="http://schemas.microsoft.com/office/powerpoint/2010/main" val="20142591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a:xfrm>
            <a:off x="278606" y="260351"/>
            <a:ext cx="8640366"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xmlns="" id="{7E57D58E-479C-4409-8D5F-7CAC3178A771}"/>
              </a:ext>
            </a:extLst>
          </p:cNvPr>
          <p:cNvSpPr>
            <a:spLocks noGrp="1"/>
          </p:cNvSpPr>
          <p:nvPr>
            <p:ph type="pic" sz="quarter" idx="16"/>
          </p:nvPr>
        </p:nvSpPr>
        <p:spPr>
          <a:xfrm>
            <a:off x="278607" y="1233488"/>
            <a:ext cx="8640365" cy="3049754"/>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
        <p:nvSpPr>
          <p:cNvPr id="17" name="Slide Number Placeholder 4">
            <a:extLst>
              <a:ext uri="{FF2B5EF4-FFF2-40B4-BE49-F238E27FC236}">
                <a16:creationId xmlns:a16="http://schemas.microsoft.com/office/drawing/2014/main" xmlns="" id="{76336E3A-55EE-4423-B1AA-7489CA988813}"/>
              </a:ext>
            </a:extLst>
          </p:cNvPr>
          <p:cNvSpPr>
            <a:spLocks noGrp="1"/>
          </p:cNvSpPr>
          <p:nvPr>
            <p:ph type="sldNum" sz="quarter" idx="12"/>
          </p:nvPr>
        </p:nvSpPr>
        <p:spPr>
          <a:xfrm>
            <a:off x="8639175" y="6581978"/>
            <a:ext cx="279797" cy="206104"/>
          </a:xfrm>
        </p:spPr>
        <p:txBody>
          <a:bodyPr/>
          <a:lstStyle/>
          <a:p>
            <a:fld id="{03DC2DEF-D2FE-4B45-ABA4-9F153FD1C98A}" type="slidenum">
              <a:rPr lang="en-US" smtClean="0"/>
              <a:t>‹#›</a:t>
            </a:fld>
            <a:endParaRPr lang="en-US" dirty="0"/>
          </a:p>
        </p:txBody>
      </p:sp>
      <p:sp>
        <p:nvSpPr>
          <p:cNvPr id="20" name="Picture Placeholder 33">
            <a:extLst>
              <a:ext uri="{FF2B5EF4-FFF2-40B4-BE49-F238E27FC236}">
                <a16:creationId xmlns:a16="http://schemas.microsoft.com/office/drawing/2014/main" xmlns="" id="{917F3183-F8DC-409E-BDAF-E3190E5CC10A}"/>
              </a:ext>
            </a:extLst>
          </p:cNvPr>
          <p:cNvSpPr>
            <a:spLocks noGrp="1"/>
          </p:cNvSpPr>
          <p:nvPr>
            <p:ph type="pic" sz="quarter" idx="13"/>
          </p:nvPr>
        </p:nvSpPr>
        <p:spPr>
          <a:xfrm>
            <a:off x="1100033" y="2999731"/>
            <a:ext cx="1054307" cy="1162644"/>
          </a:xfrm>
        </p:spPr>
        <p:txBody>
          <a:bodyPr>
            <a:normAutofit/>
          </a:bodyPr>
          <a:lstStyle>
            <a:lvl1pPr marL="0" indent="0" algn="ctr">
              <a:buNone/>
              <a:defRPr sz="1500">
                <a:solidFill>
                  <a:schemeClr val="tx1"/>
                </a:solidFill>
              </a:defRPr>
            </a:lvl1pPr>
          </a:lstStyle>
          <a:p>
            <a:r>
              <a:rPr lang="en-US"/>
              <a:t>Click icon to add picture</a:t>
            </a:r>
            <a:endParaRPr lang="en-US" dirty="0"/>
          </a:p>
        </p:txBody>
      </p:sp>
      <p:sp>
        <p:nvSpPr>
          <p:cNvPr id="25" name="Picture Placeholder 33">
            <a:extLst>
              <a:ext uri="{FF2B5EF4-FFF2-40B4-BE49-F238E27FC236}">
                <a16:creationId xmlns:a16="http://schemas.microsoft.com/office/drawing/2014/main" xmlns="" id="{8DCF90EE-8A0F-46BB-A8EC-27CB7826EB0D}"/>
              </a:ext>
            </a:extLst>
          </p:cNvPr>
          <p:cNvSpPr>
            <a:spLocks noGrp="1"/>
          </p:cNvSpPr>
          <p:nvPr>
            <p:ph type="pic" sz="quarter" idx="17"/>
          </p:nvPr>
        </p:nvSpPr>
        <p:spPr>
          <a:xfrm>
            <a:off x="3081101" y="2999731"/>
            <a:ext cx="1054307" cy="1162644"/>
          </a:xfrm>
        </p:spPr>
        <p:txBody>
          <a:bodyPr>
            <a:normAutofit/>
          </a:bodyPr>
          <a:lstStyle>
            <a:lvl1pPr marL="0" indent="0" algn="ctr">
              <a:buNone/>
              <a:defRPr sz="1500">
                <a:solidFill>
                  <a:schemeClr val="tx1"/>
                </a:solidFill>
              </a:defRPr>
            </a:lvl1pPr>
          </a:lstStyle>
          <a:p>
            <a:r>
              <a:rPr lang="en-US"/>
              <a:t>Click icon to add picture</a:t>
            </a:r>
            <a:endParaRPr lang="en-US" dirty="0"/>
          </a:p>
        </p:txBody>
      </p:sp>
      <p:sp>
        <p:nvSpPr>
          <p:cNvPr id="26" name="Picture Placeholder 33">
            <a:extLst>
              <a:ext uri="{FF2B5EF4-FFF2-40B4-BE49-F238E27FC236}">
                <a16:creationId xmlns:a16="http://schemas.microsoft.com/office/drawing/2014/main" xmlns="" id="{4B6BCE84-A7A7-4701-966F-9F969C523C51}"/>
              </a:ext>
            </a:extLst>
          </p:cNvPr>
          <p:cNvSpPr>
            <a:spLocks noGrp="1"/>
          </p:cNvSpPr>
          <p:nvPr>
            <p:ph type="pic" sz="quarter" idx="18"/>
          </p:nvPr>
        </p:nvSpPr>
        <p:spPr>
          <a:xfrm>
            <a:off x="5062168" y="2999731"/>
            <a:ext cx="1054307" cy="1162644"/>
          </a:xfrm>
        </p:spPr>
        <p:txBody>
          <a:bodyPr>
            <a:normAutofit/>
          </a:bodyPr>
          <a:lstStyle>
            <a:lvl1pPr marL="0" indent="0" algn="ctr">
              <a:buNone/>
              <a:defRPr sz="1500">
                <a:solidFill>
                  <a:schemeClr val="tx1"/>
                </a:solidFill>
              </a:defRPr>
            </a:lvl1pPr>
          </a:lstStyle>
          <a:p>
            <a:r>
              <a:rPr lang="en-US"/>
              <a:t>Click icon to add picture</a:t>
            </a:r>
            <a:endParaRPr lang="en-US" dirty="0"/>
          </a:p>
        </p:txBody>
      </p:sp>
      <p:sp>
        <p:nvSpPr>
          <p:cNvPr id="27" name="Picture Placeholder 33">
            <a:extLst>
              <a:ext uri="{FF2B5EF4-FFF2-40B4-BE49-F238E27FC236}">
                <a16:creationId xmlns:a16="http://schemas.microsoft.com/office/drawing/2014/main" xmlns="" id="{2F810615-16AA-4D3F-93BB-1074BABE1234}"/>
              </a:ext>
            </a:extLst>
          </p:cNvPr>
          <p:cNvSpPr>
            <a:spLocks noGrp="1"/>
          </p:cNvSpPr>
          <p:nvPr>
            <p:ph type="pic" sz="quarter" idx="19"/>
          </p:nvPr>
        </p:nvSpPr>
        <p:spPr>
          <a:xfrm>
            <a:off x="7076316" y="2999731"/>
            <a:ext cx="1054307" cy="1162644"/>
          </a:xfrm>
        </p:spPr>
        <p:txBody>
          <a:bodyPr>
            <a:normAutofit/>
          </a:bodyPr>
          <a:lstStyle>
            <a:lvl1pPr marL="0" indent="0" algn="ctr">
              <a:buNone/>
              <a:defRPr sz="1500">
                <a:solidFill>
                  <a:schemeClr val="tx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xmlns="" id="{E9E999B4-BC91-4EF5-915C-59E58E141134}"/>
              </a:ext>
            </a:extLst>
          </p:cNvPr>
          <p:cNvSpPr/>
          <p:nvPr userDrawn="1"/>
        </p:nvSpPr>
        <p:spPr>
          <a:xfrm>
            <a:off x="734940" y="4514248"/>
            <a:ext cx="1784494"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xmlns="" id="{8E3D72D1-545E-4FA9-B18F-DBE257DA9472}"/>
              </a:ext>
            </a:extLst>
          </p:cNvPr>
          <p:cNvSpPr/>
          <p:nvPr userDrawn="1"/>
        </p:nvSpPr>
        <p:spPr>
          <a:xfrm>
            <a:off x="2716008" y="4514248"/>
            <a:ext cx="1784494"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5" name="Rectangle 34">
            <a:extLst>
              <a:ext uri="{FF2B5EF4-FFF2-40B4-BE49-F238E27FC236}">
                <a16:creationId xmlns:a16="http://schemas.microsoft.com/office/drawing/2014/main" xmlns="" id="{A1FF2C74-7F94-4D15-9530-4844CA0ABABA}"/>
              </a:ext>
            </a:extLst>
          </p:cNvPr>
          <p:cNvSpPr/>
          <p:nvPr userDrawn="1"/>
        </p:nvSpPr>
        <p:spPr>
          <a:xfrm>
            <a:off x="4697075" y="4514248"/>
            <a:ext cx="1784494"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6" name="Rectangle 35">
            <a:extLst>
              <a:ext uri="{FF2B5EF4-FFF2-40B4-BE49-F238E27FC236}">
                <a16:creationId xmlns:a16="http://schemas.microsoft.com/office/drawing/2014/main" xmlns="" id="{D65048BF-5755-467D-94DA-799CD1A9ED70}"/>
              </a:ext>
            </a:extLst>
          </p:cNvPr>
          <p:cNvSpPr/>
          <p:nvPr userDrawn="1"/>
        </p:nvSpPr>
        <p:spPr>
          <a:xfrm>
            <a:off x="6678141" y="4514248"/>
            <a:ext cx="1784494"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Text Placeholder 39">
            <a:extLst>
              <a:ext uri="{FF2B5EF4-FFF2-40B4-BE49-F238E27FC236}">
                <a16:creationId xmlns:a16="http://schemas.microsoft.com/office/drawing/2014/main" xmlns="" id="{3C8488B4-AC1B-43A6-A416-3F5BC72456F9}"/>
              </a:ext>
            </a:extLst>
          </p:cNvPr>
          <p:cNvSpPr>
            <a:spLocks noGrp="1"/>
          </p:cNvSpPr>
          <p:nvPr>
            <p:ph type="body" sz="quarter" idx="20" hasCustomPrompt="1"/>
          </p:nvPr>
        </p:nvSpPr>
        <p:spPr>
          <a:xfrm>
            <a:off x="818599" y="4598182"/>
            <a:ext cx="1617176" cy="1330436"/>
          </a:xfrm>
        </p:spPr>
        <p:txBody>
          <a:bodyPr>
            <a:noAutofit/>
          </a:bodyPr>
          <a:lstStyle>
            <a:lvl1pPr marL="0" indent="0" algn="ctr">
              <a:buNone/>
              <a:defRPr sz="1350">
                <a:solidFill>
                  <a:schemeClr val="bg1"/>
                </a:solidFill>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xmlns="" id="{950DB978-3832-472D-9958-42D6A712EA6B}"/>
              </a:ext>
            </a:extLst>
          </p:cNvPr>
          <p:cNvSpPr>
            <a:spLocks noGrp="1"/>
          </p:cNvSpPr>
          <p:nvPr>
            <p:ph type="body" sz="quarter" idx="21" hasCustomPrompt="1"/>
          </p:nvPr>
        </p:nvSpPr>
        <p:spPr>
          <a:xfrm>
            <a:off x="2799666" y="4598182"/>
            <a:ext cx="1617176" cy="1330436"/>
          </a:xfrm>
        </p:spPr>
        <p:txBody>
          <a:bodyPr>
            <a:noAutofit/>
          </a:bodyPr>
          <a:lstStyle>
            <a:lvl1pPr marL="0" indent="0" algn="ctr">
              <a:buNone/>
              <a:defRPr sz="1350">
                <a:solidFill>
                  <a:schemeClr val="bg1"/>
                </a:solidFill>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xmlns="" id="{7A9C8821-D3DD-40C3-83BD-38D190405711}"/>
              </a:ext>
            </a:extLst>
          </p:cNvPr>
          <p:cNvSpPr>
            <a:spLocks noGrp="1"/>
          </p:cNvSpPr>
          <p:nvPr>
            <p:ph type="body" sz="quarter" idx="22" hasCustomPrompt="1"/>
          </p:nvPr>
        </p:nvSpPr>
        <p:spPr>
          <a:xfrm>
            <a:off x="4780733" y="4598182"/>
            <a:ext cx="1617176" cy="1330436"/>
          </a:xfrm>
        </p:spPr>
        <p:txBody>
          <a:bodyPr>
            <a:noAutofit/>
          </a:bodyPr>
          <a:lstStyle>
            <a:lvl1pPr marL="0" indent="0" algn="ctr">
              <a:buNone/>
              <a:defRPr sz="1350">
                <a:solidFill>
                  <a:schemeClr val="bg1"/>
                </a:solidFill>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xmlns="" id="{C3FC554A-BF67-40BD-BD4F-B2EA17BBDBC1}"/>
              </a:ext>
            </a:extLst>
          </p:cNvPr>
          <p:cNvSpPr>
            <a:spLocks noGrp="1"/>
          </p:cNvSpPr>
          <p:nvPr>
            <p:ph type="body" sz="quarter" idx="23" hasCustomPrompt="1"/>
          </p:nvPr>
        </p:nvSpPr>
        <p:spPr>
          <a:xfrm>
            <a:off x="6761800" y="4598182"/>
            <a:ext cx="1617176" cy="1330436"/>
          </a:xfrm>
        </p:spPr>
        <p:txBody>
          <a:bodyPr>
            <a:noAutofit/>
          </a:bodyPr>
          <a:lstStyle>
            <a:lvl1pPr marL="0" indent="0" algn="ctr">
              <a:buNone/>
              <a:defRPr sz="1350">
                <a:solidFill>
                  <a:schemeClr val="bg1"/>
                </a:solidFill>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cxnSp>
        <p:nvCxnSpPr>
          <p:cNvPr id="6" name="Straight Connector 5">
            <a:extLst>
              <a:ext uri="{FF2B5EF4-FFF2-40B4-BE49-F238E27FC236}">
                <a16:creationId xmlns:a16="http://schemas.microsoft.com/office/drawing/2014/main" xmlns="" id="{62ECF54D-C7AE-4FFE-A9FA-ECD663CD2A09}"/>
              </a:ext>
            </a:extLst>
          </p:cNvPr>
          <p:cNvCxnSpPr>
            <a:cxnSpLocks/>
          </p:cNvCxnSpPr>
          <p:nvPr userDrawn="1"/>
        </p:nvCxnSpPr>
        <p:spPr>
          <a:xfrm>
            <a:off x="734940" y="4357837"/>
            <a:ext cx="178449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7FB84BED-8481-4D23-AE06-31529215FE6C}"/>
              </a:ext>
            </a:extLst>
          </p:cNvPr>
          <p:cNvCxnSpPr>
            <a:cxnSpLocks/>
          </p:cNvCxnSpPr>
          <p:nvPr userDrawn="1"/>
        </p:nvCxnSpPr>
        <p:spPr>
          <a:xfrm>
            <a:off x="2716008" y="4357837"/>
            <a:ext cx="178449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4A09D405-9228-4697-A91F-4E5A2B5B6512}"/>
              </a:ext>
            </a:extLst>
          </p:cNvPr>
          <p:cNvCxnSpPr>
            <a:cxnSpLocks/>
          </p:cNvCxnSpPr>
          <p:nvPr userDrawn="1"/>
        </p:nvCxnSpPr>
        <p:spPr>
          <a:xfrm>
            <a:off x="4697076" y="4357837"/>
            <a:ext cx="1784494"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9645748A-37E1-4661-B50F-D1FCAF7F3088}"/>
              </a:ext>
            </a:extLst>
          </p:cNvPr>
          <p:cNvCxnSpPr>
            <a:cxnSpLocks/>
          </p:cNvCxnSpPr>
          <p:nvPr userDrawn="1"/>
        </p:nvCxnSpPr>
        <p:spPr>
          <a:xfrm>
            <a:off x="6678143" y="4357837"/>
            <a:ext cx="1784494"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872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19778B-0FF2-CCBE-E777-1708FF504708}"/>
              </a:ext>
            </a:extLst>
          </p:cNvPr>
          <p:cNvSpPr>
            <a:spLocks noGrp="1"/>
          </p:cNvSpPr>
          <p:nvPr>
            <p:ph type="title"/>
          </p:nvPr>
        </p:nvSpPr>
        <p:spPr>
          <a:xfrm>
            <a:off x="629841" y="365126"/>
            <a:ext cx="78867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F50A8BB3-C63F-5EFC-9955-BC3E529F2EB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C353B89-7E7D-9A41-CCC6-EBFA6A55EBFE}"/>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id="{8C9B5F5E-6C00-F8E1-7691-FAC9D13C1A7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405F85F-2C31-C1EA-82F0-1A6C1D76265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id="{C1475522-D545-F21D-6E2D-2B4849021EA5}"/>
              </a:ext>
            </a:extLst>
          </p:cNvPr>
          <p:cNvSpPr>
            <a:spLocks noGrp="1"/>
          </p:cNvSpPr>
          <p:nvPr>
            <p:ph type="dt" sz="half" idx="10"/>
          </p:nvPr>
        </p:nvSpPr>
        <p:spPr/>
        <p:txBody>
          <a:bodyPr/>
          <a:lstStyle/>
          <a:p>
            <a:endParaRPr lang="en-IN"/>
          </a:p>
        </p:txBody>
      </p:sp>
      <p:sp>
        <p:nvSpPr>
          <p:cNvPr id="8" name="Footer Placeholder 7">
            <a:extLst>
              <a:ext uri="{FF2B5EF4-FFF2-40B4-BE49-F238E27FC236}">
                <a16:creationId xmlns:a16="http://schemas.microsoft.com/office/drawing/2014/main" xmlns="" id="{4DC4403B-D456-E430-AB6B-AB684A930350}"/>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xmlns="" id="{FC8A3233-0872-EBF7-1077-F99EB62BB25C}"/>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36673297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a:xfrm>
            <a:off x="278606" y="260351"/>
            <a:ext cx="8640366"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xmlns="" id="{7E57D58E-479C-4409-8D5F-7CAC3178A771}"/>
              </a:ext>
            </a:extLst>
          </p:cNvPr>
          <p:cNvSpPr>
            <a:spLocks noGrp="1"/>
          </p:cNvSpPr>
          <p:nvPr>
            <p:ph type="pic" sz="quarter" idx="16"/>
          </p:nvPr>
        </p:nvSpPr>
        <p:spPr>
          <a:xfrm>
            <a:off x="278607" y="1233488"/>
            <a:ext cx="3105668" cy="5148262"/>
          </a:xfrm>
          <a:solidFill>
            <a:schemeClr val="bg1">
              <a:lumMod val="95000"/>
            </a:schemeClr>
          </a:solidFill>
        </p:spPr>
        <p:txBody>
          <a:bodyPr vert="horz" lIns="91440" tIns="45720" rIns="91440" bIns="45720" rtlCol="0">
            <a:normAutofit/>
          </a:bodyPr>
          <a:lstStyle>
            <a:lvl1pPr>
              <a:defRPr lang="en-US" sz="1350"/>
            </a:lvl1pPr>
          </a:lstStyle>
          <a:p>
            <a:pPr marL="0" lvl="0" indent="0" algn="ctr">
              <a:buNone/>
            </a:pPr>
            <a:r>
              <a:rPr lang="en-US"/>
              <a:t>Click icon to add picture</a:t>
            </a:r>
            <a:endParaRPr lang="en-US" dirty="0"/>
          </a:p>
        </p:txBody>
      </p:sp>
      <p:sp>
        <p:nvSpPr>
          <p:cNvPr id="17" name="Slide Number Placeholder 4">
            <a:extLst>
              <a:ext uri="{FF2B5EF4-FFF2-40B4-BE49-F238E27FC236}">
                <a16:creationId xmlns:a16="http://schemas.microsoft.com/office/drawing/2014/main" xmlns="" id="{76336E3A-55EE-4423-B1AA-7489CA988813}"/>
              </a:ext>
            </a:extLst>
          </p:cNvPr>
          <p:cNvSpPr>
            <a:spLocks noGrp="1"/>
          </p:cNvSpPr>
          <p:nvPr>
            <p:ph type="sldNum" sz="quarter" idx="12"/>
          </p:nvPr>
        </p:nvSpPr>
        <p:spPr>
          <a:xfrm>
            <a:off x="8639175" y="6581978"/>
            <a:ext cx="279797" cy="206104"/>
          </a:xfrm>
        </p:spPr>
        <p:txBody>
          <a:bodyPr/>
          <a:lstStyle/>
          <a:p>
            <a:fld id="{03DC2DEF-D2FE-4B45-ABA4-9F153FD1C98A}" type="slidenum">
              <a:rPr lang="en-US" smtClean="0"/>
              <a:t>‹#›</a:t>
            </a:fld>
            <a:endParaRPr lang="en-US" dirty="0"/>
          </a:p>
        </p:txBody>
      </p:sp>
      <p:sp>
        <p:nvSpPr>
          <p:cNvPr id="18" name="Rectangle 17">
            <a:extLst>
              <a:ext uri="{FF2B5EF4-FFF2-40B4-BE49-F238E27FC236}">
                <a16:creationId xmlns:a16="http://schemas.microsoft.com/office/drawing/2014/main" xmlns="" id="{1DD2DC66-11E4-4714-A8DE-E8AC34D49655}"/>
              </a:ext>
            </a:extLst>
          </p:cNvPr>
          <p:cNvSpPr/>
          <p:nvPr userDrawn="1"/>
        </p:nvSpPr>
        <p:spPr>
          <a:xfrm>
            <a:off x="3461443" y="1233489"/>
            <a:ext cx="1778964"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5" name="Group 4">
            <a:extLst>
              <a:ext uri="{FF2B5EF4-FFF2-40B4-BE49-F238E27FC236}">
                <a16:creationId xmlns:a16="http://schemas.microsoft.com/office/drawing/2014/main" xmlns="" id="{B6748F93-9B1D-4874-A164-A654BF7D6C8C}"/>
              </a:ext>
            </a:extLst>
          </p:cNvPr>
          <p:cNvGrpSpPr/>
          <p:nvPr userDrawn="1"/>
        </p:nvGrpSpPr>
        <p:grpSpPr>
          <a:xfrm>
            <a:off x="3631580" y="2462886"/>
            <a:ext cx="1438689" cy="2689468"/>
            <a:chOff x="4790661" y="2266122"/>
            <a:chExt cx="1918252" cy="2852530"/>
          </a:xfrm>
        </p:grpSpPr>
        <p:cxnSp>
          <p:nvCxnSpPr>
            <p:cNvPr id="4" name="Straight Connector 3">
              <a:extLst>
                <a:ext uri="{FF2B5EF4-FFF2-40B4-BE49-F238E27FC236}">
                  <a16:creationId xmlns:a16="http://schemas.microsoft.com/office/drawing/2014/main" xmlns=""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xmlns="" id="{0C61EA57-B8EA-4589-A9DD-E25F300D5AFD}"/>
              </a:ext>
            </a:extLst>
          </p:cNvPr>
          <p:cNvCxnSpPr/>
          <p:nvPr userDrawn="1"/>
        </p:nvCxnSpPr>
        <p:spPr>
          <a:xfrm>
            <a:off x="3592996" y="6917634"/>
            <a:ext cx="14386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xmlns="" id="{F894F998-0FDF-4CA2-802E-4FCFA7674171}"/>
              </a:ext>
            </a:extLst>
          </p:cNvPr>
          <p:cNvGrpSpPr/>
          <p:nvPr userDrawn="1"/>
        </p:nvGrpSpPr>
        <p:grpSpPr>
          <a:xfrm>
            <a:off x="5317575" y="2462886"/>
            <a:ext cx="3601397" cy="2689468"/>
            <a:chOff x="4790661" y="2266122"/>
            <a:chExt cx="1918252" cy="2852530"/>
          </a:xfrm>
        </p:grpSpPr>
        <p:cxnSp>
          <p:nvCxnSpPr>
            <p:cNvPr id="33" name="Straight Connector 32">
              <a:extLst>
                <a:ext uri="{FF2B5EF4-FFF2-40B4-BE49-F238E27FC236}">
                  <a16:creationId xmlns:a16="http://schemas.microsoft.com/office/drawing/2014/main" xmlns=""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Text Placeholder 39">
            <a:extLst>
              <a:ext uri="{FF2B5EF4-FFF2-40B4-BE49-F238E27FC236}">
                <a16:creationId xmlns:a16="http://schemas.microsoft.com/office/drawing/2014/main" xmlns="" id="{9760B601-DCBC-47C8-95BE-A5DFCCBAD096}"/>
              </a:ext>
            </a:extLst>
          </p:cNvPr>
          <p:cNvSpPr>
            <a:spLocks noGrp="1"/>
          </p:cNvSpPr>
          <p:nvPr>
            <p:ph type="body" sz="quarter" idx="20" hasCustomPrompt="1"/>
          </p:nvPr>
        </p:nvSpPr>
        <p:spPr>
          <a:xfrm>
            <a:off x="5374881" y="1463643"/>
            <a:ext cx="3544091" cy="758822"/>
          </a:xfrm>
        </p:spPr>
        <p:txBody>
          <a:bodyPr anchor="ctr">
            <a:noAutofit/>
          </a:bodyPr>
          <a:lstStyle>
            <a:lvl1pPr marL="0" indent="0" algn="l">
              <a:buNone/>
              <a:defRPr sz="1350">
                <a:solidFill>
                  <a:schemeClr val="tx1"/>
                </a:solidFill>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xmlns="" id="{179CBA0C-6465-4209-AF3F-548A57F20CE8}"/>
              </a:ext>
            </a:extLst>
          </p:cNvPr>
          <p:cNvSpPr>
            <a:spLocks noGrp="1"/>
          </p:cNvSpPr>
          <p:nvPr>
            <p:ph type="body" sz="quarter" idx="21" hasCustomPrompt="1"/>
          </p:nvPr>
        </p:nvSpPr>
        <p:spPr>
          <a:xfrm>
            <a:off x="5374881" y="2741755"/>
            <a:ext cx="3544091" cy="758822"/>
          </a:xfrm>
        </p:spPr>
        <p:txBody>
          <a:bodyPr anchor="ctr">
            <a:noAutofit/>
          </a:bodyPr>
          <a:lstStyle>
            <a:lvl1pPr marL="0" indent="0" algn="l">
              <a:buNone/>
              <a:defRPr sz="1350">
                <a:solidFill>
                  <a:schemeClr val="tx1"/>
                </a:solidFill>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xmlns="" id="{99852211-6BD9-4B69-BBC9-F2181F272D23}"/>
              </a:ext>
            </a:extLst>
          </p:cNvPr>
          <p:cNvSpPr>
            <a:spLocks noGrp="1"/>
          </p:cNvSpPr>
          <p:nvPr>
            <p:ph type="body" sz="quarter" idx="22" hasCustomPrompt="1"/>
          </p:nvPr>
        </p:nvSpPr>
        <p:spPr>
          <a:xfrm>
            <a:off x="5374881" y="4069997"/>
            <a:ext cx="3544091" cy="758822"/>
          </a:xfrm>
        </p:spPr>
        <p:txBody>
          <a:bodyPr anchor="ctr">
            <a:noAutofit/>
          </a:bodyPr>
          <a:lstStyle>
            <a:lvl1pPr marL="0" indent="0" algn="l">
              <a:buNone/>
              <a:defRPr sz="1350">
                <a:solidFill>
                  <a:schemeClr val="tx1"/>
                </a:solidFill>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xmlns="" id="{EEF11D65-7095-41D2-9630-E2EB44552E58}"/>
              </a:ext>
            </a:extLst>
          </p:cNvPr>
          <p:cNvSpPr>
            <a:spLocks noGrp="1"/>
          </p:cNvSpPr>
          <p:nvPr>
            <p:ph type="body" sz="quarter" idx="23" hasCustomPrompt="1"/>
          </p:nvPr>
        </p:nvSpPr>
        <p:spPr>
          <a:xfrm>
            <a:off x="5374881" y="5394355"/>
            <a:ext cx="3544091" cy="758822"/>
          </a:xfrm>
        </p:spPr>
        <p:txBody>
          <a:bodyPr anchor="ctr">
            <a:noAutofit/>
          </a:bodyPr>
          <a:lstStyle>
            <a:lvl1pPr marL="0" indent="0" algn="l">
              <a:buNone/>
              <a:defRPr sz="1350">
                <a:solidFill>
                  <a:schemeClr val="tx1"/>
                </a:solidFill>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
        <p:nvSpPr>
          <p:cNvPr id="43" name="Picture Placeholder 33">
            <a:extLst>
              <a:ext uri="{FF2B5EF4-FFF2-40B4-BE49-F238E27FC236}">
                <a16:creationId xmlns:a16="http://schemas.microsoft.com/office/drawing/2014/main" xmlns="" id="{1644FD94-AD03-4C4F-A1A5-085DD8F56646}"/>
              </a:ext>
            </a:extLst>
          </p:cNvPr>
          <p:cNvSpPr>
            <a:spLocks noGrp="1"/>
          </p:cNvSpPr>
          <p:nvPr>
            <p:ph type="pic" sz="quarter" idx="13"/>
          </p:nvPr>
        </p:nvSpPr>
        <p:spPr>
          <a:xfrm>
            <a:off x="3920679" y="1437539"/>
            <a:ext cx="860494" cy="811033"/>
          </a:xfrm>
        </p:spPr>
        <p:txBody>
          <a:bodyPr>
            <a:normAutofit/>
          </a:bodyPr>
          <a:lstStyle>
            <a:lvl1pPr marL="0" indent="0" algn="ctr">
              <a:buNone/>
              <a:defRPr sz="1200">
                <a:solidFill>
                  <a:schemeClr val="bg1"/>
                </a:solidFill>
              </a:defRPr>
            </a:lvl1pPr>
          </a:lstStyle>
          <a:p>
            <a:r>
              <a:rPr lang="en-US"/>
              <a:t>Click icon to add picture</a:t>
            </a:r>
            <a:endParaRPr lang="en-US" dirty="0"/>
          </a:p>
        </p:txBody>
      </p:sp>
      <p:sp>
        <p:nvSpPr>
          <p:cNvPr id="44" name="Picture Placeholder 33">
            <a:extLst>
              <a:ext uri="{FF2B5EF4-FFF2-40B4-BE49-F238E27FC236}">
                <a16:creationId xmlns:a16="http://schemas.microsoft.com/office/drawing/2014/main" xmlns="" id="{9A1BE0BE-1FFD-445C-B6BA-E4A602D22112}"/>
              </a:ext>
            </a:extLst>
          </p:cNvPr>
          <p:cNvSpPr>
            <a:spLocks noGrp="1"/>
          </p:cNvSpPr>
          <p:nvPr>
            <p:ph type="pic" sz="quarter" idx="24"/>
          </p:nvPr>
        </p:nvSpPr>
        <p:spPr>
          <a:xfrm>
            <a:off x="3920679" y="2715651"/>
            <a:ext cx="860494" cy="811033"/>
          </a:xfrm>
        </p:spPr>
        <p:txBody>
          <a:bodyPr>
            <a:normAutofit/>
          </a:bodyPr>
          <a:lstStyle>
            <a:lvl1pPr marL="0" indent="0" algn="ctr">
              <a:buNone/>
              <a:defRPr sz="1200">
                <a:solidFill>
                  <a:schemeClr val="bg1"/>
                </a:solidFill>
              </a:defRPr>
            </a:lvl1pPr>
          </a:lstStyle>
          <a:p>
            <a:r>
              <a:rPr lang="en-US"/>
              <a:t>Click icon to add picture</a:t>
            </a:r>
            <a:endParaRPr lang="en-US" dirty="0"/>
          </a:p>
        </p:txBody>
      </p:sp>
      <p:sp>
        <p:nvSpPr>
          <p:cNvPr id="45" name="Picture Placeholder 33">
            <a:extLst>
              <a:ext uri="{FF2B5EF4-FFF2-40B4-BE49-F238E27FC236}">
                <a16:creationId xmlns:a16="http://schemas.microsoft.com/office/drawing/2014/main" xmlns="" id="{B577AF17-6C7E-48B9-B267-0874B232A710}"/>
              </a:ext>
            </a:extLst>
          </p:cNvPr>
          <p:cNvSpPr>
            <a:spLocks noGrp="1"/>
          </p:cNvSpPr>
          <p:nvPr>
            <p:ph type="pic" sz="quarter" idx="25"/>
          </p:nvPr>
        </p:nvSpPr>
        <p:spPr>
          <a:xfrm>
            <a:off x="3920679" y="4043893"/>
            <a:ext cx="860494" cy="811033"/>
          </a:xfrm>
        </p:spPr>
        <p:txBody>
          <a:bodyPr>
            <a:normAutofit/>
          </a:bodyPr>
          <a:lstStyle>
            <a:lvl1pPr marL="0" indent="0" algn="ctr">
              <a:buNone/>
              <a:defRPr sz="1200">
                <a:solidFill>
                  <a:schemeClr val="bg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xmlns="" id="{98A01AB1-3434-46C7-B1B3-90AFD4B1799F}"/>
              </a:ext>
            </a:extLst>
          </p:cNvPr>
          <p:cNvSpPr>
            <a:spLocks noGrp="1"/>
          </p:cNvSpPr>
          <p:nvPr>
            <p:ph type="pic" sz="quarter" idx="26"/>
          </p:nvPr>
        </p:nvSpPr>
        <p:spPr>
          <a:xfrm>
            <a:off x="3920679" y="5368251"/>
            <a:ext cx="860494" cy="811033"/>
          </a:xfrm>
        </p:spPr>
        <p:txBody>
          <a:bodyPr>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7280925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a:xfrm>
            <a:off x="278606" y="260351"/>
            <a:ext cx="8640366"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xmlns="" id="{76336E3A-55EE-4423-B1AA-7489CA988813}"/>
              </a:ext>
            </a:extLst>
          </p:cNvPr>
          <p:cNvSpPr>
            <a:spLocks noGrp="1"/>
          </p:cNvSpPr>
          <p:nvPr>
            <p:ph type="sldNum" sz="quarter" idx="12"/>
          </p:nvPr>
        </p:nvSpPr>
        <p:spPr>
          <a:xfrm>
            <a:off x="8639175" y="6581978"/>
            <a:ext cx="279797"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xmlns="" id="{0C61EA57-B8EA-4589-A9DD-E25F300D5AFD}"/>
              </a:ext>
            </a:extLst>
          </p:cNvPr>
          <p:cNvCxnSpPr/>
          <p:nvPr userDrawn="1"/>
        </p:nvCxnSpPr>
        <p:spPr>
          <a:xfrm>
            <a:off x="3592996" y="6917634"/>
            <a:ext cx="14386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1DD2DC66-11E4-4714-A8DE-E8AC34D49655}"/>
              </a:ext>
            </a:extLst>
          </p:cNvPr>
          <p:cNvSpPr/>
          <p:nvPr userDrawn="1"/>
        </p:nvSpPr>
        <p:spPr>
          <a:xfrm>
            <a:off x="278606" y="1233489"/>
            <a:ext cx="17199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Rectangle 22">
            <a:extLst>
              <a:ext uri="{FF2B5EF4-FFF2-40B4-BE49-F238E27FC236}">
                <a16:creationId xmlns:a16="http://schemas.microsoft.com/office/drawing/2014/main" xmlns="" id="{EAF541B1-4F4B-40BC-BF0B-B80864399D0C}"/>
              </a:ext>
            </a:extLst>
          </p:cNvPr>
          <p:cNvSpPr/>
          <p:nvPr userDrawn="1"/>
        </p:nvSpPr>
        <p:spPr>
          <a:xfrm>
            <a:off x="278606" y="3773173"/>
            <a:ext cx="17199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Rectangle 25">
            <a:extLst>
              <a:ext uri="{FF2B5EF4-FFF2-40B4-BE49-F238E27FC236}">
                <a16:creationId xmlns:a16="http://schemas.microsoft.com/office/drawing/2014/main" xmlns="" id="{DB837A4A-8DA3-4F45-9468-2C7DE5B35803}"/>
              </a:ext>
            </a:extLst>
          </p:cNvPr>
          <p:cNvSpPr/>
          <p:nvPr userDrawn="1"/>
        </p:nvSpPr>
        <p:spPr>
          <a:xfrm>
            <a:off x="4627977" y="1233488"/>
            <a:ext cx="1720678"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Rectangle 26">
            <a:extLst>
              <a:ext uri="{FF2B5EF4-FFF2-40B4-BE49-F238E27FC236}">
                <a16:creationId xmlns:a16="http://schemas.microsoft.com/office/drawing/2014/main" xmlns="" id="{39CA034F-F360-4CF5-B944-C16768254C5A}"/>
              </a:ext>
            </a:extLst>
          </p:cNvPr>
          <p:cNvSpPr/>
          <p:nvPr userDrawn="1"/>
        </p:nvSpPr>
        <p:spPr>
          <a:xfrm>
            <a:off x="4627977" y="3773172"/>
            <a:ext cx="1720678"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Picture Placeholder 33">
            <a:extLst>
              <a:ext uri="{FF2B5EF4-FFF2-40B4-BE49-F238E27FC236}">
                <a16:creationId xmlns:a16="http://schemas.microsoft.com/office/drawing/2014/main" xmlns="" id="{1644FD94-AD03-4C4F-A1A5-085DD8F56646}"/>
              </a:ext>
            </a:extLst>
          </p:cNvPr>
          <p:cNvSpPr>
            <a:spLocks noGrp="1"/>
          </p:cNvSpPr>
          <p:nvPr>
            <p:ph type="pic" sz="quarter" idx="13"/>
          </p:nvPr>
        </p:nvSpPr>
        <p:spPr>
          <a:xfrm>
            <a:off x="461605" y="1713955"/>
            <a:ext cx="1353903" cy="1466666"/>
          </a:xfrm>
        </p:spPr>
        <p:txBody>
          <a:bodyPr>
            <a:normAutofit/>
          </a:bodyPr>
          <a:lstStyle>
            <a:lvl1pPr marL="0" indent="0" algn="ctr">
              <a:buNone/>
              <a:defRPr sz="1200">
                <a:solidFill>
                  <a:schemeClr val="bg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xmlns="" id="{ECA01639-D8FA-4F18-8FE5-E923F5A1BB48}"/>
              </a:ext>
            </a:extLst>
          </p:cNvPr>
          <p:cNvSpPr/>
          <p:nvPr userDrawn="1"/>
        </p:nvSpPr>
        <p:spPr>
          <a:xfrm>
            <a:off x="2047921" y="1233489"/>
            <a:ext cx="2506686"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xmlns="" id="{AF02D09E-3C25-405E-BF24-A884A07C224A}"/>
              </a:ext>
            </a:extLst>
          </p:cNvPr>
          <p:cNvSpPr/>
          <p:nvPr userDrawn="1"/>
        </p:nvSpPr>
        <p:spPr>
          <a:xfrm>
            <a:off x="2047921" y="3773172"/>
            <a:ext cx="2506686"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Text Placeholder 39">
            <a:extLst>
              <a:ext uri="{FF2B5EF4-FFF2-40B4-BE49-F238E27FC236}">
                <a16:creationId xmlns:a16="http://schemas.microsoft.com/office/drawing/2014/main" xmlns="" id="{9760B601-DCBC-47C8-95BE-A5DFCCBAD096}"/>
              </a:ext>
            </a:extLst>
          </p:cNvPr>
          <p:cNvSpPr>
            <a:spLocks noGrp="1"/>
          </p:cNvSpPr>
          <p:nvPr>
            <p:ph type="body" sz="quarter" idx="20" hasCustomPrompt="1"/>
          </p:nvPr>
        </p:nvSpPr>
        <p:spPr>
          <a:xfrm>
            <a:off x="2175184" y="1460126"/>
            <a:ext cx="2252160" cy="1974324"/>
          </a:xfrm>
        </p:spPr>
        <p:txBody>
          <a:bodyPr anchor="ctr">
            <a:noAutofit/>
          </a:bodyPr>
          <a:lstStyle>
            <a:lvl1pPr marL="0" indent="0" algn="l">
              <a:buNone/>
              <a:defRPr sz="1350">
                <a:solidFill>
                  <a:schemeClr val="tx1"/>
                </a:solidFill>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
        <p:nvSpPr>
          <p:cNvPr id="35" name="Text Placeholder 39">
            <a:extLst>
              <a:ext uri="{FF2B5EF4-FFF2-40B4-BE49-F238E27FC236}">
                <a16:creationId xmlns:a16="http://schemas.microsoft.com/office/drawing/2014/main" xmlns="" id="{33BDF68D-A417-4526-95BD-83DC0A4FA5B1}"/>
              </a:ext>
            </a:extLst>
          </p:cNvPr>
          <p:cNvSpPr>
            <a:spLocks noGrp="1"/>
          </p:cNvSpPr>
          <p:nvPr>
            <p:ph type="body" sz="quarter" idx="27" hasCustomPrompt="1"/>
          </p:nvPr>
        </p:nvSpPr>
        <p:spPr>
          <a:xfrm>
            <a:off x="2175184" y="3999809"/>
            <a:ext cx="2252160" cy="1974324"/>
          </a:xfrm>
        </p:spPr>
        <p:txBody>
          <a:bodyPr anchor="ctr">
            <a:noAutofit/>
          </a:bodyPr>
          <a:lstStyle>
            <a:lvl1pPr marL="0" indent="0" algn="l">
              <a:buNone/>
              <a:defRPr sz="1350">
                <a:solidFill>
                  <a:schemeClr val="tx1"/>
                </a:solidFill>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
        <p:nvSpPr>
          <p:cNvPr id="36" name="Rectangle 35">
            <a:extLst>
              <a:ext uri="{FF2B5EF4-FFF2-40B4-BE49-F238E27FC236}">
                <a16:creationId xmlns:a16="http://schemas.microsoft.com/office/drawing/2014/main" xmlns="" id="{1C6F0F84-9668-4EA8-A3F5-3AD5AED3EFDD}"/>
              </a:ext>
            </a:extLst>
          </p:cNvPr>
          <p:cNvSpPr/>
          <p:nvPr userDrawn="1"/>
        </p:nvSpPr>
        <p:spPr>
          <a:xfrm>
            <a:off x="6412286" y="1233489"/>
            <a:ext cx="2506686"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xmlns="" id="{19CCCFCB-4EAD-47A3-8F4A-307EE022DD53}"/>
              </a:ext>
            </a:extLst>
          </p:cNvPr>
          <p:cNvSpPr/>
          <p:nvPr userDrawn="1"/>
        </p:nvSpPr>
        <p:spPr>
          <a:xfrm>
            <a:off x="6412286" y="3773172"/>
            <a:ext cx="2506686"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Text Placeholder 39">
            <a:extLst>
              <a:ext uri="{FF2B5EF4-FFF2-40B4-BE49-F238E27FC236}">
                <a16:creationId xmlns:a16="http://schemas.microsoft.com/office/drawing/2014/main" xmlns="" id="{058CD71F-A7E3-4F68-ADE3-4E6B1BAE3129}"/>
              </a:ext>
            </a:extLst>
          </p:cNvPr>
          <p:cNvSpPr>
            <a:spLocks noGrp="1"/>
          </p:cNvSpPr>
          <p:nvPr>
            <p:ph type="body" sz="quarter" idx="28" hasCustomPrompt="1"/>
          </p:nvPr>
        </p:nvSpPr>
        <p:spPr>
          <a:xfrm>
            <a:off x="6539549" y="1460126"/>
            <a:ext cx="2252160" cy="1974324"/>
          </a:xfrm>
        </p:spPr>
        <p:txBody>
          <a:bodyPr anchor="ctr">
            <a:noAutofit/>
          </a:bodyPr>
          <a:lstStyle>
            <a:lvl1pPr marL="0" indent="0" algn="l">
              <a:buNone/>
              <a:defRPr sz="1350">
                <a:solidFill>
                  <a:schemeClr val="tx1"/>
                </a:solidFill>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
        <p:nvSpPr>
          <p:cNvPr id="50" name="Text Placeholder 39">
            <a:extLst>
              <a:ext uri="{FF2B5EF4-FFF2-40B4-BE49-F238E27FC236}">
                <a16:creationId xmlns:a16="http://schemas.microsoft.com/office/drawing/2014/main" xmlns="" id="{6EC40EC2-3775-4AF2-965D-0235107D8342}"/>
              </a:ext>
            </a:extLst>
          </p:cNvPr>
          <p:cNvSpPr>
            <a:spLocks noGrp="1"/>
          </p:cNvSpPr>
          <p:nvPr>
            <p:ph type="body" sz="quarter" idx="29" hasCustomPrompt="1"/>
          </p:nvPr>
        </p:nvSpPr>
        <p:spPr>
          <a:xfrm>
            <a:off x="6539549" y="3999809"/>
            <a:ext cx="2252160" cy="1974324"/>
          </a:xfrm>
        </p:spPr>
        <p:txBody>
          <a:bodyPr anchor="ctr">
            <a:noAutofit/>
          </a:bodyPr>
          <a:lstStyle>
            <a:lvl1pPr marL="0" indent="0" algn="l">
              <a:buNone/>
              <a:defRPr sz="1350">
                <a:solidFill>
                  <a:schemeClr val="tx1"/>
                </a:solidFill>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
        <p:nvSpPr>
          <p:cNvPr id="51" name="Picture Placeholder 33">
            <a:extLst>
              <a:ext uri="{FF2B5EF4-FFF2-40B4-BE49-F238E27FC236}">
                <a16:creationId xmlns:a16="http://schemas.microsoft.com/office/drawing/2014/main" xmlns="" id="{F196EA03-E36C-4E2A-A82F-8FA76EC2DBFC}"/>
              </a:ext>
            </a:extLst>
          </p:cNvPr>
          <p:cNvSpPr>
            <a:spLocks noGrp="1"/>
          </p:cNvSpPr>
          <p:nvPr>
            <p:ph type="pic" sz="quarter" idx="30"/>
          </p:nvPr>
        </p:nvSpPr>
        <p:spPr>
          <a:xfrm>
            <a:off x="461605" y="4253638"/>
            <a:ext cx="1353903" cy="1466666"/>
          </a:xfrm>
        </p:spPr>
        <p:txBody>
          <a:bodyPr>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33">
            <a:extLst>
              <a:ext uri="{FF2B5EF4-FFF2-40B4-BE49-F238E27FC236}">
                <a16:creationId xmlns:a16="http://schemas.microsoft.com/office/drawing/2014/main" xmlns="" id="{9A754FAD-4B3A-4A76-9F0D-84DA72FD822B}"/>
              </a:ext>
            </a:extLst>
          </p:cNvPr>
          <p:cNvSpPr>
            <a:spLocks noGrp="1"/>
          </p:cNvSpPr>
          <p:nvPr>
            <p:ph type="pic" sz="quarter" idx="31"/>
          </p:nvPr>
        </p:nvSpPr>
        <p:spPr>
          <a:xfrm>
            <a:off x="4811363" y="4253638"/>
            <a:ext cx="1353903" cy="1466666"/>
          </a:xfrm>
        </p:spPr>
        <p:txBody>
          <a:bodyPr>
            <a:normAutofit/>
          </a:bodyPr>
          <a:lstStyle>
            <a:lvl1pPr marL="0" indent="0" algn="ctr">
              <a:buNone/>
              <a:defRPr sz="1200">
                <a:solidFill>
                  <a:schemeClr val="bg1"/>
                </a:solidFill>
              </a:defRPr>
            </a:lvl1pPr>
          </a:lstStyle>
          <a:p>
            <a:r>
              <a:rPr lang="en-US"/>
              <a:t>Click icon to add picture</a:t>
            </a:r>
            <a:endParaRPr lang="en-US" dirty="0"/>
          </a:p>
        </p:txBody>
      </p:sp>
      <p:sp>
        <p:nvSpPr>
          <p:cNvPr id="53" name="Picture Placeholder 33">
            <a:extLst>
              <a:ext uri="{FF2B5EF4-FFF2-40B4-BE49-F238E27FC236}">
                <a16:creationId xmlns:a16="http://schemas.microsoft.com/office/drawing/2014/main" xmlns="" id="{7A45718F-1012-47C4-BF29-7462E5C6CB90}"/>
              </a:ext>
            </a:extLst>
          </p:cNvPr>
          <p:cNvSpPr>
            <a:spLocks noGrp="1"/>
          </p:cNvSpPr>
          <p:nvPr>
            <p:ph type="pic" sz="quarter" idx="32"/>
          </p:nvPr>
        </p:nvSpPr>
        <p:spPr>
          <a:xfrm>
            <a:off x="4811363" y="1713954"/>
            <a:ext cx="1353903" cy="1466666"/>
          </a:xfrm>
        </p:spPr>
        <p:txBody>
          <a:bodyPr>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6277322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1DD2DC66-11E4-4714-A8DE-E8AC34D49655}"/>
              </a:ext>
            </a:extLst>
          </p:cNvPr>
          <p:cNvSpPr/>
          <p:nvPr userDrawn="1"/>
        </p:nvSpPr>
        <p:spPr>
          <a:xfrm>
            <a:off x="278606" y="1660869"/>
            <a:ext cx="201496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20">
            <a:extLst>
              <a:ext uri="{FF2B5EF4-FFF2-40B4-BE49-F238E27FC236}">
                <a16:creationId xmlns:a16="http://schemas.microsoft.com/office/drawing/2014/main" xmlns="" id="{8CD9ECBB-3A0A-409C-B1C0-C8F4C3087894}"/>
              </a:ext>
            </a:extLst>
          </p:cNvPr>
          <p:cNvSpPr/>
          <p:nvPr userDrawn="1"/>
        </p:nvSpPr>
        <p:spPr>
          <a:xfrm>
            <a:off x="2487075" y="1660869"/>
            <a:ext cx="201496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Rectangle 21">
            <a:extLst>
              <a:ext uri="{FF2B5EF4-FFF2-40B4-BE49-F238E27FC236}">
                <a16:creationId xmlns:a16="http://schemas.microsoft.com/office/drawing/2014/main" xmlns="" id="{6FB4FA2C-0414-484D-95CD-C5E17E33E238}"/>
              </a:ext>
            </a:extLst>
          </p:cNvPr>
          <p:cNvSpPr/>
          <p:nvPr userDrawn="1"/>
        </p:nvSpPr>
        <p:spPr>
          <a:xfrm>
            <a:off x="4695543" y="1660869"/>
            <a:ext cx="2014960"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a:extLst>
              <a:ext uri="{FF2B5EF4-FFF2-40B4-BE49-F238E27FC236}">
                <a16:creationId xmlns:a16="http://schemas.microsoft.com/office/drawing/2014/main" xmlns="" id="{8D0DE753-6478-4950-8F99-15952FCB6521}"/>
              </a:ext>
            </a:extLst>
          </p:cNvPr>
          <p:cNvSpPr/>
          <p:nvPr userDrawn="1"/>
        </p:nvSpPr>
        <p:spPr>
          <a:xfrm>
            <a:off x="6904011" y="1660869"/>
            <a:ext cx="2014960"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a:xfrm>
            <a:off x="278606" y="260351"/>
            <a:ext cx="8640366"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xmlns="" id="{76336E3A-55EE-4423-B1AA-7489CA988813}"/>
              </a:ext>
            </a:extLst>
          </p:cNvPr>
          <p:cNvSpPr>
            <a:spLocks noGrp="1"/>
          </p:cNvSpPr>
          <p:nvPr>
            <p:ph type="sldNum" sz="quarter" idx="12"/>
          </p:nvPr>
        </p:nvSpPr>
        <p:spPr>
          <a:xfrm>
            <a:off x="8639175" y="6581978"/>
            <a:ext cx="279797"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xmlns="" id="{0C61EA57-B8EA-4589-A9DD-E25F300D5AFD}"/>
              </a:ext>
            </a:extLst>
          </p:cNvPr>
          <p:cNvCxnSpPr/>
          <p:nvPr userDrawn="1"/>
        </p:nvCxnSpPr>
        <p:spPr>
          <a:xfrm>
            <a:off x="3592996" y="6917634"/>
            <a:ext cx="14386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xmlns="" id="{1644FD94-AD03-4C4F-A1A5-085DD8F56646}"/>
              </a:ext>
            </a:extLst>
          </p:cNvPr>
          <p:cNvSpPr>
            <a:spLocks noGrp="1"/>
          </p:cNvSpPr>
          <p:nvPr>
            <p:ph type="pic" sz="quarter" idx="13"/>
          </p:nvPr>
        </p:nvSpPr>
        <p:spPr>
          <a:xfrm>
            <a:off x="350565" y="1761485"/>
            <a:ext cx="1871041" cy="2226366"/>
          </a:xfrm>
        </p:spPr>
        <p:txBody>
          <a:bodyPr>
            <a:normAutofit/>
          </a:bodyPr>
          <a:lstStyle>
            <a:lvl1pPr marL="0" indent="0" algn="ctr">
              <a:buNone/>
              <a:defRPr sz="1200">
                <a:solidFill>
                  <a:schemeClr val="bg1"/>
                </a:solidFill>
              </a:defRPr>
            </a:lvl1pPr>
          </a:lstStyle>
          <a:p>
            <a:r>
              <a:rPr lang="en-US"/>
              <a:t>Click icon to add picture</a:t>
            </a:r>
            <a:endParaRPr lang="en-US" dirty="0"/>
          </a:p>
        </p:txBody>
      </p:sp>
      <p:sp>
        <p:nvSpPr>
          <p:cNvPr id="28" name="Picture Placeholder 33">
            <a:extLst>
              <a:ext uri="{FF2B5EF4-FFF2-40B4-BE49-F238E27FC236}">
                <a16:creationId xmlns:a16="http://schemas.microsoft.com/office/drawing/2014/main" xmlns="" id="{85BB27A3-DB87-46F4-8CA4-3C04A088E787}"/>
              </a:ext>
            </a:extLst>
          </p:cNvPr>
          <p:cNvSpPr>
            <a:spLocks noGrp="1"/>
          </p:cNvSpPr>
          <p:nvPr>
            <p:ph type="pic" sz="quarter" idx="21"/>
          </p:nvPr>
        </p:nvSpPr>
        <p:spPr>
          <a:xfrm>
            <a:off x="2559034" y="1761485"/>
            <a:ext cx="1871041" cy="2226366"/>
          </a:xfrm>
        </p:spPr>
        <p:txBody>
          <a:bodyPr>
            <a:normAutofit/>
          </a:bodyPr>
          <a:lstStyle>
            <a:lvl1pPr marL="0" indent="0" algn="ctr">
              <a:buNone/>
              <a:defRPr sz="1200">
                <a:solidFill>
                  <a:schemeClr val="bg1"/>
                </a:solidFill>
              </a:defRPr>
            </a:lvl1pPr>
          </a:lstStyle>
          <a:p>
            <a:r>
              <a:rPr lang="en-US"/>
              <a:t>Click icon to add picture</a:t>
            </a:r>
            <a:endParaRPr lang="en-US" dirty="0"/>
          </a:p>
        </p:txBody>
      </p:sp>
      <p:sp>
        <p:nvSpPr>
          <p:cNvPr id="29" name="Picture Placeholder 33">
            <a:extLst>
              <a:ext uri="{FF2B5EF4-FFF2-40B4-BE49-F238E27FC236}">
                <a16:creationId xmlns:a16="http://schemas.microsoft.com/office/drawing/2014/main" xmlns="" id="{F356E399-83ED-4937-A1CC-F591866C0E8C}"/>
              </a:ext>
            </a:extLst>
          </p:cNvPr>
          <p:cNvSpPr>
            <a:spLocks noGrp="1"/>
          </p:cNvSpPr>
          <p:nvPr>
            <p:ph type="pic" sz="quarter" idx="22"/>
          </p:nvPr>
        </p:nvSpPr>
        <p:spPr>
          <a:xfrm>
            <a:off x="4767502" y="1761485"/>
            <a:ext cx="1871041" cy="2226366"/>
          </a:xfrm>
        </p:spPr>
        <p:txBody>
          <a:bodyPr>
            <a:normAutofit/>
          </a:bodyPr>
          <a:lstStyle>
            <a:lvl1pPr marL="0" indent="0" algn="ctr">
              <a:buNone/>
              <a:defRPr sz="1200">
                <a:solidFill>
                  <a:schemeClr val="bg1"/>
                </a:solidFill>
              </a:defRPr>
            </a:lvl1pPr>
          </a:lstStyle>
          <a:p>
            <a:r>
              <a:rPr lang="en-US"/>
              <a:t>Click icon to add picture</a:t>
            </a:r>
            <a:endParaRPr lang="en-US" dirty="0"/>
          </a:p>
        </p:txBody>
      </p:sp>
      <p:sp>
        <p:nvSpPr>
          <p:cNvPr id="30" name="Picture Placeholder 33">
            <a:extLst>
              <a:ext uri="{FF2B5EF4-FFF2-40B4-BE49-F238E27FC236}">
                <a16:creationId xmlns:a16="http://schemas.microsoft.com/office/drawing/2014/main" xmlns="" id="{0967254B-CF1D-4F0D-A7F6-EC4E117B7509}"/>
              </a:ext>
            </a:extLst>
          </p:cNvPr>
          <p:cNvSpPr>
            <a:spLocks noGrp="1"/>
          </p:cNvSpPr>
          <p:nvPr>
            <p:ph type="pic" sz="quarter" idx="23"/>
          </p:nvPr>
        </p:nvSpPr>
        <p:spPr>
          <a:xfrm>
            <a:off x="6975971" y="1761485"/>
            <a:ext cx="1871041" cy="2226366"/>
          </a:xfrm>
        </p:spPr>
        <p:txBody>
          <a:bodyPr>
            <a:normAutofit/>
          </a:bodyPr>
          <a:lstStyle>
            <a:lvl1pPr marL="0" indent="0" algn="ctr">
              <a:buNone/>
              <a:defRPr sz="1200">
                <a:solidFill>
                  <a:schemeClr val="bg1"/>
                </a:solidFill>
              </a:defRPr>
            </a:lvl1pPr>
          </a:lstStyle>
          <a:p>
            <a:r>
              <a:rPr lang="en-US"/>
              <a:t>Click icon to add picture</a:t>
            </a:r>
            <a:endParaRPr lang="en-US" dirty="0"/>
          </a:p>
        </p:txBody>
      </p:sp>
      <p:sp>
        <p:nvSpPr>
          <p:cNvPr id="31" name="Text Placeholder 39">
            <a:extLst>
              <a:ext uri="{FF2B5EF4-FFF2-40B4-BE49-F238E27FC236}">
                <a16:creationId xmlns:a16="http://schemas.microsoft.com/office/drawing/2014/main" xmlns="" id="{0CEF6C35-6F7B-43AD-9E4D-44C2F8A7DFAC}"/>
              </a:ext>
            </a:extLst>
          </p:cNvPr>
          <p:cNvSpPr>
            <a:spLocks noGrp="1"/>
          </p:cNvSpPr>
          <p:nvPr>
            <p:ph type="body" sz="quarter" idx="20" hasCustomPrompt="1"/>
          </p:nvPr>
        </p:nvSpPr>
        <p:spPr>
          <a:xfrm>
            <a:off x="278606" y="4302783"/>
            <a:ext cx="2014960" cy="666781"/>
          </a:xfrm>
        </p:spPr>
        <p:txBody>
          <a:bodyPr anchor="t">
            <a:noAutofit/>
          </a:bodyPr>
          <a:lstStyle>
            <a:lvl1pPr marL="0" indent="0" algn="ctr">
              <a:buNone/>
              <a:defRPr sz="1500" b="1">
                <a:solidFill>
                  <a:schemeClr val="accent1"/>
                </a:solidFill>
                <a:latin typeface="+mj-lt"/>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xmlns="" id="{44EF032C-161A-4C58-B624-66488C255E1F}"/>
              </a:ext>
            </a:extLst>
          </p:cNvPr>
          <p:cNvSpPr>
            <a:spLocks noGrp="1"/>
          </p:cNvSpPr>
          <p:nvPr>
            <p:ph type="body" sz="quarter" idx="24" hasCustomPrompt="1"/>
          </p:nvPr>
        </p:nvSpPr>
        <p:spPr>
          <a:xfrm>
            <a:off x="278606" y="5058157"/>
            <a:ext cx="2014960" cy="666781"/>
          </a:xfrm>
        </p:spPr>
        <p:txBody>
          <a:bodyPr anchor="t">
            <a:noAutofit/>
          </a:bodyPr>
          <a:lstStyle>
            <a:lvl1pPr marL="0" indent="0" algn="ctr">
              <a:buNone/>
              <a:defRPr sz="1200" b="0">
                <a:solidFill>
                  <a:schemeClr val="tx1"/>
                </a:solidFill>
                <a:latin typeface="+mn-lt"/>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xmlns="" id="{ACF86334-F4A8-4CCD-944F-524700CD8386}"/>
              </a:ext>
            </a:extLst>
          </p:cNvPr>
          <p:cNvSpPr>
            <a:spLocks noGrp="1"/>
          </p:cNvSpPr>
          <p:nvPr>
            <p:ph type="body" sz="quarter" idx="25" hasCustomPrompt="1"/>
          </p:nvPr>
        </p:nvSpPr>
        <p:spPr>
          <a:xfrm>
            <a:off x="2487075" y="4302783"/>
            <a:ext cx="2014960" cy="666781"/>
          </a:xfrm>
        </p:spPr>
        <p:txBody>
          <a:bodyPr anchor="t">
            <a:noAutofit/>
          </a:bodyPr>
          <a:lstStyle>
            <a:lvl1pPr marL="0" indent="0" algn="ctr">
              <a:buNone/>
              <a:defRPr sz="1500" b="1">
                <a:solidFill>
                  <a:schemeClr val="accent2"/>
                </a:solidFill>
                <a:latin typeface="+mj-lt"/>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xmlns="" id="{135B4AC9-821C-4D70-8A4A-1992394DE432}"/>
              </a:ext>
            </a:extLst>
          </p:cNvPr>
          <p:cNvSpPr>
            <a:spLocks noGrp="1"/>
          </p:cNvSpPr>
          <p:nvPr>
            <p:ph type="body" sz="quarter" idx="26" hasCustomPrompt="1"/>
          </p:nvPr>
        </p:nvSpPr>
        <p:spPr>
          <a:xfrm>
            <a:off x="2487075" y="5058157"/>
            <a:ext cx="2014960" cy="666781"/>
          </a:xfrm>
        </p:spPr>
        <p:txBody>
          <a:bodyPr anchor="t">
            <a:noAutofit/>
          </a:bodyPr>
          <a:lstStyle>
            <a:lvl1pPr marL="0" indent="0" algn="ctr">
              <a:buNone/>
              <a:defRPr sz="1200" b="0">
                <a:solidFill>
                  <a:schemeClr val="tx1"/>
                </a:solidFill>
                <a:latin typeface="+mn-lt"/>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xmlns="" id="{D2CF516C-7598-43D3-95E9-5633F8F4469B}"/>
              </a:ext>
            </a:extLst>
          </p:cNvPr>
          <p:cNvSpPr>
            <a:spLocks noGrp="1"/>
          </p:cNvSpPr>
          <p:nvPr>
            <p:ph type="body" sz="quarter" idx="27" hasCustomPrompt="1"/>
          </p:nvPr>
        </p:nvSpPr>
        <p:spPr>
          <a:xfrm>
            <a:off x="4695543" y="4302783"/>
            <a:ext cx="2014960" cy="666781"/>
          </a:xfrm>
        </p:spPr>
        <p:txBody>
          <a:bodyPr anchor="t">
            <a:noAutofit/>
          </a:bodyPr>
          <a:lstStyle>
            <a:lvl1pPr marL="0" indent="0" algn="ctr">
              <a:buNone/>
              <a:defRPr sz="1500" b="1">
                <a:solidFill>
                  <a:schemeClr val="accent4"/>
                </a:solidFill>
                <a:latin typeface="+mj-lt"/>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xmlns="" id="{12A6084C-5383-4EFC-8D49-33C5B61E6492}"/>
              </a:ext>
            </a:extLst>
          </p:cNvPr>
          <p:cNvSpPr>
            <a:spLocks noGrp="1"/>
          </p:cNvSpPr>
          <p:nvPr>
            <p:ph type="body" sz="quarter" idx="28" hasCustomPrompt="1"/>
          </p:nvPr>
        </p:nvSpPr>
        <p:spPr>
          <a:xfrm>
            <a:off x="4695543" y="5058157"/>
            <a:ext cx="2014960" cy="666781"/>
          </a:xfrm>
        </p:spPr>
        <p:txBody>
          <a:bodyPr anchor="t">
            <a:noAutofit/>
          </a:bodyPr>
          <a:lstStyle>
            <a:lvl1pPr marL="0" indent="0" algn="ctr">
              <a:buNone/>
              <a:defRPr sz="1200" b="0">
                <a:solidFill>
                  <a:schemeClr val="tx1"/>
                </a:solidFill>
                <a:latin typeface="+mn-lt"/>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xmlns="" id="{EFC5493B-D3CF-41B9-A996-7FBE932504B8}"/>
              </a:ext>
            </a:extLst>
          </p:cNvPr>
          <p:cNvSpPr>
            <a:spLocks noGrp="1"/>
          </p:cNvSpPr>
          <p:nvPr>
            <p:ph type="body" sz="quarter" idx="29" hasCustomPrompt="1"/>
          </p:nvPr>
        </p:nvSpPr>
        <p:spPr>
          <a:xfrm>
            <a:off x="6904013" y="4302783"/>
            <a:ext cx="2014960" cy="666781"/>
          </a:xfrm>
        </p:spPr>
        <p:txBody>
          <a:bodyPr anchor="t">
            <a:noAutofit/>
          </a:bodyPr>
          <a:lstStyle>
            <a:lvl1pPr marL="0" indent="0" algn="ctr">
              <a:buNone/>
              <a:defRPr sz="1500" b="1">
                <a:solidFill>
                  <a:schemeClr val="accent6"/>
                </a:solidFill>
                <a:latin typeface="+mj-lt"/>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xmlns="" id="{33A98F60-C169-44C1-9654-2239C9C1F29A}"/>
              </a:ext>
            </a:extLst>
          </p:cNvPr>
          <p:cNvSpPr>
            <a:spLocks noGrp="1"/>
          </p:cNvSpPr>
          <p:nvPr>
            <p:ph type="body" sz="quarter" idx="30" hasCustomPrompt="1"/>
          </p:nvPr>
        </p:nvSpPr>
        <p:spPr>
          <a:xfrm>
            <a:off x="6904013" y="5058157"/>
            <a:ext cx="2014960" cy="666781"/>
          </a:xfrm>
        </p:spPr>
        <p:txBody>
          <a:bodyPr anchor="t">
            <a:noAutofit/>
          </a:bodyPr>
          <a:lstStyle>
            <a:lvl1pPr marL="0" indent="0" algn="ctr">
              <a:buNone/>
              <a:defRPr sz="1200" b="0">
                <a:solidFill>
                  <a:schemeClr val="tx1"/>
                </a:solidFill>
                <a:latin typeface="+mn-lt"/>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Tree>
    <p:extLst>
      <p:ext uri="{BB962C8B-B14F-4D97-AF65-F5344CB8AC3E}">
        <p14:creationId xmlns:p14="http://schemas.microsoft.com/office/powerpoint/2010/main" val="18847343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FBB81E01-55F6-44A7-8ACB-B172EA0F9FB3}"/>
              </a:ext>
            </a:extLst>
          </p:cNvPr>
          <p:cNvSpPr/>
          <p:nvPr userDrawn="1"/>
        </p:nvSpPr>
        <p:spPr>
          <a:xfrm>
            <a:off x="350565" y="3895002"/>
            <a:ext cx="1871041"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Rectangle 25">
            <a:extLst>
              <a:ext uri="{FF2B5EF4-FFF2-40B4-BE49-F238E27FC236}">
                <a16:creationId xmlns:a16="http://schemas.microsoft.com/office/drawing/2014/main" xmlns="" id="{FAD85DF7-0BE8-4B88-98A1-F5062CDAA964}"/>
              </a:ext>
            </a:extLst>
          </p:cNvPr>
          <p:cNvSpPr/>
          <p:nvPr userDrawn="1"/>
        </p:nvSpPr>
        <p:spPr>
          <a:xfrm>
            <a:off x="2559033" y="3895002"/>
            <a:ext cx="1871041"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Rectangle 26">
            <a:extLst>
              <a:ext uri="{FF2B5EF4-FFF2-40B4-BE49-F238E27FC236}">
                <a16:creationId xmlns:a16="http://schemas.microsoft.com/office/drawing/2014/main" xmlns="" id="{DF69394C-95D0-4D10-A34D-A35EF27D2806}"/>
              </a:ext>
            </a:extLst>
          </p:cNvPr>
          <p:cNvSpPr/>
          <p:nvPr userDrawn="1"/>
        </p:nvSpPr>
        <p:spPr>
          <a:xfrm>
            <a:off x="4767501" y="3895002"/>
            <a:ext cx="1871041"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Rectangle 31">
            <a:extLst>
              <a:ext uri="{FF2B5EF4-FFF2-40B4-BE49-F238E27FC236}">
                <a16:creationId xmlns:a16="http://schemas.microsoft.com/office/drawing/2014/main" xmlns="" id="{86DBF753-694A-4503-A33B-73C09E8EE3A5}"/>
              </a:ext>
            </a:extLst>
          </p:cNvPr>
          <p:cNvSpPr/>
          <p:nvPr userDrawn="1"/>
        </p:nvSpPr>
        <p:spPr>
          <a:xfrm>
            <a:off x="6975971" y="3895002"/>
            <a:ext cx="1871041"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a:xfrm>
            <a:off x="278606" y="260351"/>
            <a:ext cx="8640366"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xmlns="" id="{76336E3A-55EE-4423-B1AA-7489CA988813}"/>
              </a:ext>
            </a:extLst>
          </p:cNvPr>
          <p:cNvSpPr>
            <a:spLocks noGrp="1"/>
          </p:cNvSpPr>
          <p:nvPr>
            <p:ph type="sldNum" sz="quarter" idx="12"/>
          </p:nvPr>
        </p:nvSpPr>
        <p:spPr>
          <a:xfrm>
            <a:off x="8639175" y="6581978"/>
            <a:ext cx="279797"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xmlns="" id="{0C61EA57-B8EA-4589-A9DD-E25F300D5AFD}"/>
              </a:ext>
            </a:extLst>
          </p:cNvPr>
          <p:cNvCxnSpPr/>
          <p:nvPr userDrawn="1"/>
        </p:nvCxnSpPr>
        <p:spPr>
          <a:xfrm>
            <a:off x="3592996" y="6917634"/>
            <a:ext cx="14386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xmlns="" id="{1644FD94-AD03-4C4F-A1A5-085DD8F56646}"/>
              </a:ext>
            </a:extLst>
          </p:cNvPr>
          <p:cNvSpPr>
            <a:spLocks noGrp="1"/>
          </p:cNvSpPr>
          <p:nvPr>
            <p:ph type="pic" sz="quarter" idx="13"/>
          </p:nvPr>
        </p:nvSpPr>
        <p:spPr>
          <a:xfrm>
            <a:off x="350565" y="1522949"/>
            <a:ext cx="1871041" cy="2226366"/>
          </a:xfrm>
        </p:spPr>
        <p:txBody>
          <a:bodyPr>
            <a:normAutofit/>
          </a:bodyPr>
          <a:lstStyle>
            <a:lvl1pPr marL="0" indent="0" algn="ctr">
              <a:buNone/>
              <a:defRPr sz="1200">
                <a:solidFill>
                  <a:schemeClr val="tx1"/>
                </a:solidFill>
              </a:defRPr>
            </a:lvl1pPr>
          </a:lstStyle>
          <a:p>
            <a:r>
              <a:rPr lang="en-US"/>
              <a:t>Click icon to add picture</a:t>
            </a:r>
            <a:endParaRPr lang="en-US" dirty="0"/>
          </a:p>
        </p:txBody>
      </p:sp>
      <p:sp>
        <p:nvSpPr>
          <p:cNvPr id="28" name="Picture Placeholder 33">
            <a:extLst>
              <a:ext uri="{FF2B5EF4-FFF2-40B4-BE49-F238E27FC236}">
                <a16:creationId xmlns:a16="http://schemas.microsoft.com/office/drawing/2014/main" xmlns="" id="{85BB27A3-DB87-46F4-8CA4-3C04A088E787}"/>
              </a:ext>
            </a:extLst>
          </p:cNvPr>
          <p:cNvSpPr>
            <a:spLocks noGrp="1"/>
          </p:cNvSpPr>
          <p:nvPr>
            <p:ph type="pic" sz="quarter" idx="21"/>
          </p:nvPr>
        </p:nvSpPr>
        <p:spPr>
          <a:xfrm>
            <a:off x="2559034" y="1522949"/>
            <a:ext cx="1871041" cy="2226366"/>
          </a:xfrm>
        </p:spPr>
        <p:txBody>
          <a:bodyPr>
            <a:normAutofit/>
          </a:bodyPr>
          <a:lstStyle>
            <a:lvl1pPr marL="0" indent="0" algn="ctr">
              <a:buNone/>
              <a:defRPr sz="1200">
                <a:solidFill>
                  <a:schemeClr val="tx1"/>
                </a:solidFill>
              </a:defRPr>
            </a:lvl1pPr>
          </a:lstStyle>
          <a:p>
            <a:r>
              <a:rPr lang="en-US"/>
              <a:t>Click icon to add picture</a:t>
            </a:r>
            <a:endParaRPr lang="en-US" dirty="0"/>
          </a:p>
        </p:txBody>
      </p:sp>
      <p:sp>
        <p:nvSpPr>
          <p:cNvPr id="29" name="Picture Placeholder 33">
            <a:extLst>
              <a:ext uri="{FF2B5EF4-FFF2-40B4-BE49-F238E27FC236}">
                <a16:creationId xmlns:a16="http://schemas.microsoft.com/office/drawing/2014/main" xmlns="" id="{F356E399-83ED-4937-A1CC-F591866C0E8C}"/>
              </a:ext>
            </a:extLst>
          </p:cNvPr>
          <p:cNvSpPr>
            <a:spLocks noGrp="1"/>
          </p:cNvSpPr>
          <p:nvPr>
            <p:ph type="pic" sz="quarter" idx="22"/>
          </p:nvPr>
        </p:nvSpPr>
        <p:spPr>
          <a:xfrm>
            <a:off x="4767502" y="1522949"/>
            <a:ext cx="1871041" cy="2226366"/>
          </a:xfrm>
        </p:spPr>
        <p:txBody>
          <a:bodyPr>
            <a:normAutofit/>
          </a:bodyPr>
          <a:lstStyle>
            <a:lvl1pPr marL="0" indent="0" algn="ctr">
              <a:buNone/>
              <a:defRPr sz="1200">
                <a:solidFill>
                  <a:schemeClr val="tx1"/>
                </a:solidFill>
              </a:defRPr>
            </a:lvl1pPr>
          </a:lstStyle>
          <a:p>
            <a:r>
              <a:rPr lang="en-US"/>
              <a:t>Click icon to add picture</a:t>
            </a:r>
            <a:endParaRPr lang="en-US" dirty="0"/>
          </a:p>
        </p:txBody>
      </p:sp>
      <p:sp>
        <p:nvSpPr>
          <p:cNvPr id="30" name="Picture Placeholder 33">
            <a:extLst>
              <a:ext uri="{FF2B5EF4-FFF2-40B4-BE49-F238E27FC236}">
                <a16:creationId xmlns:a16="http://schemas.microsoft.com/office/drawing/2014/main" xmlns="" id="{0967254B-CF1D-4F0D-A7F6-EC4E117B7509}"/>
              </a:ext>
            </a:extLst>
          </p:cNvPr>
          <p:cNvSpPr>
            <a:spLocks noGrp="1"/>
          </p:cNvSpPr>
          <p:nvPr>
            <p:ph type="pic" sz="quarter" idx="23"/>
          </p:nvPr>
        </p:nvSpPr>
        <p:spPr>
          <a:xfrm>
            <a:off x="6975971" y="1522949"/>
            <a:ext cx="1871041" cy="2226366"/>
          </a:xfrm>
        </p:spPr>
        <p:txBody>
          <a:bodyPr>
            <a:normAutofit/>
          </a:bodyPr>
          <a:lstStyle>
            <a:lvl1pPr marL="0" indent="0" algn="ctr">
              <a:buNone/>
              <a:defRPr sz="1200">
                <a:solidFill>
                  <a:schemeClr val="tx1"/>
                </a:solidFill>
              </a:defRPr>
            </a:lvl1pPr>
          </a:lstStyle>
          <a:p>
            <a:r>
              <a:rPr lang="en-US"/>
              <a:t>Click icon to add picture</a:t>
            </a:r>
            <a:endParaRPr lang="en-US" dirty="0"/>
          </a:p>
        </p:txBody>
      </p:sp>
      <p:sp>
        <p:nvSpPr>
          <p:cNvPr id="31" name="Text Placeholder 39">
            <a:extLst>
              <a:ext uri="{FF2B5EF4-FFF2-40B4-BE49-F238E27FC236}">
                <a16:creationId xmlns:a16="http://schemas.microsoft.com/office/drawing/2014/main" xmlns="" id="{0CEF6C35-6F7B-43AD-9E4D-44C2F8A7DFAC}"/>
              </a:ext>
            </a:extLst>
          </p:cNvPr>
          <p:cNvSpPr>
            <a:spLocks noGrp="1"/>
          </p:cNvSpPr>
          <p:nvPr>
            <p:ph type="body" sz="quarter" idx="20" hasCustomPrompt="1"/>
          </p:nvPr>
        </p:nvSpPr>
        <p:spPr>
          <a:xfrm>
            <a:off x="453458" y="4123881"/>
            <a:ext cx="1665256" cy="666781"/>
          </a:xfrm>
        </p:spPr>
        <p:txBody>
          <a:bodyPr anchor="t">
            <a:noAutofit/>
          </a:bodyPr>
          <a:lstStyle>
            <a:lvl1pPr marL="0" indent="0" algn="ctr">
              <a:buNone/>
              <a:defRPr sz="1500" b="1">
                <a:solidFill>
                  <a:schemeClr val="bg1"/>
                </a:solidFill>
                <a:latin typeface="+mj-lt"/>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xmlns="" id="{44EF032C-161A-4C58-B624-66488C255E1F}"/>
              </a:ext>
            </a:extLst>
          </p:cNvPr>
          <p:cNvSpPr>
            <a:spLocks noGrp="1"/>
          </p:cNvSpPr>
          <p:nvPr>
            <p:ph type="body" sz="quarter" idx="24" hasCustomPrompt="1"/>
          </p:nvPr>
        </p:nvSpPr>
        <p:spPr>
          <a:xfrm>
            <a:off x="453458" y="4879255"/>
            <a:ext cx="1665256" cy="666781"/>
          </a:xfrm>
        </p:spPr>
        <p:txBody>
          <a:bodyPr anchor="t">
            <a:noAutofit/>
          </a:bodyPr>
          <a:lstStyle>
            <a:lvl1pPr marL="0" indent="0" algn="ctr">
              <a:buNone/>
              <a:defRPr sz="1200" b="0">
                <a:solidFill>
                  <a:schemeClr val="bg1"/>
                </a:solidFill>
                <a:latin typeface="+mn-lt"/>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xmlns="" id="{ACF86334-F4A8-4CCD-944F-524700CD8386}"/>
              </a:ext>
            </a:extLst>
          </p:cNvPr>
          <p:cNvSpPr>
            <a:spLocks noGrp="1"/>
          </p:cNvSpPr>
          <p:nvPr>
            <p:ph type="body" sz="quarter" idx="25" hasCustomPrompt="1"/>
          </p:nvPr>
        </p:nvSpPr>
        <p:spPr>
          <a:xfrm>
            <a:off x="2661927" y="4123881"/>
            <a:ext cx="1665256" cy="666781"/>
          </a:xfrm>
        </p:spPr>
        <p:txBody>
          <a:bodyPr anchor="t">
            <a:noAutofit/>
          </a:bodyPr>
          <a:lstStyle>
            <a:lvl1pPr marL="0" indent="0" algn="ctr">
              <a:buNone/>
              <a:defRPr sz="1500" b="1">
                <a:solidFill>
                  <a:schemeClr val="bg1"/>
                </a:solidFill>
                <a:latin typeface="+mj-lt"/>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xmlns="" id="{135B4AC9-821C-4D70-8A4A-1992394DE432}"/>
              </a:ext>
            </a:extLst>
          </p:cNvPr>
          <p:cNvSpPr>
            <a:spLocks noGrp="1"/>
          </p:cNvSpPr>
          <p:nvPr>
            <p:ph type="body" sz="quarter" idx="26" hasCustomPrompt="1"/>
          </p:nvPr>
        </p:nvSpPr>
        <p:spPr>
          <a:xfrm>
            <a:off x="2661927" y="4879255"/>
            <a:ext cx="1665256" cy="666781"/>
          </a:xfrm>
        </p:spPr>
        <p:txBody>
          <a:bodyPr anchor="t">
            <a:noAutofit/>
          </a:bodyPr>
          <a:lstStyle>
            <a:lvl1pPr marL="0" indent="0" algn="ctr">
              <a:buNone/>
              <a:defRPr sz="1200" b="0">
                <a:solidFill>
                  <a:schemeClr val="bg1"/>
                </a:solidFill>
                <a:latin typeface="+mn-lt"/>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xmlns="" id="{D2CF516C-7598-43D3-95E9-5633F8F4469B}"/>
              </a:ext>
            </a:extLst>
          </p:cNvPr>
          <p:cNvSpPr>
            <a:spLocks noGrp="1"/>
          </p:cNvSpPr>
          <p:nvPr>
            <p:ph type="body" sz="quarter" idx="27" hasCustomPrompt="1"/>
          </p:nvPr>
        </p:nvSpPr>
        <p:spPr>
          <a:xfrm>
            <a:off x="4870395" y="4123881"/>
            <a:ext cx="1665256" cy="666781"/>
          </a:xfrm>
        </p:spPr>
        <p:txBody>
          <a:bodyPr anchor="t">
            <a:noAutofit/>
          </a:bodyPr>
          <a:lstStyle>
            <a:lvl1pPr marL="0" indent="0" algn="ctr">
              <a:buNone/>
              <a:defRPr sz="1500" b="1">
                <a:solidFill>
                  <a:schemeClr val="bg1"/>
                </a:solidFill>
                <a:latin typeface="+mj-lt"/>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xmlns="" id="{12A6084C-5383-4EFC-8D49-33C5B61E6492}"/>
              </a:ext>
            </a:extLst>
          </p:cNvPr>
          <p:cNvSpPr>
            <a:spLocks noGrp="1"/>
          </p:cNvSpPr>
          <p:nvPr>
            <p:ph type="body" sz="quarter" idx="28" hasCustomPrompt="1"/>
          </p:nvPr>
        </p:nvSpPr>
        <p:spPr>
          <a:xfrm>
            <a:off x="4870395" y="4879255"/>
            <a:ext cx="1665256" cy="666781"/>
          </a:xfrm>
        </p:spPr>
        <p:txBody>
          <a:bodyPr anchor="t">
            <a:noAutofit/>
          </a:bodyPr>
          <a:lstStyle>
            <a:lvl1pPr marL="0" indent="0" algn="ctr">
              <a:buNone/>
              <a:defRPr sz="1200" b="0">
                <a:solidFill>
                  <a:schemeClr val="bg1"/>
                </a:solidFill>
                <a:latin typeface="+mn-lt"/>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xmlns="" id="{EFC5493B-D3CF-41B9-A996-7FBE932504B8}"/>
              </a:ext>
            </a:extLst>
          </p:cNvPr>
          <p:cNvSpPr>
            <a:spLocks noGrp="1"/>
          </p:cNvSpPr>
          <p:nvPr>
            <p:ph type="body" sz="quarter" idx="29" hasCustomPrompt="1"/>
          </p:nvPr>
        </p:nvSpPr>
        <p:spPr>
          <a:xfrm>
            <a:off x="7078865" y="4123881"/>
            <a:ext cx="1665256" cy="666781"/>
          </a:xfrm>
        </p:spPr>
        <p:txBody>
          <a:bodyPr anchor="t">
            <a:noAutofit/>
          </a:bodyPr>
          <a:lstStyle>
            <a:lvl1pPr marL="0" indent="0" algn="ctr">
              <a:buNone/>
              <a:defRPr sz="1500" b="1">
                <a:solidFill>
                  <a:schemeClr val="bg1"/>
                </a:solidFill>
                <a:latin typeface="+mj-lt"/>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xmlns="" id="{33A98F60-C169-44C1-9654-2239C9C1F29A}"/>
              </a:ext>
            </a:extLst>
          </p:cNvPr>
          <p:cNvSpPr>
            <a:spLocks noGrp="1"/>
          </p:cNvSpPr>
          <p:nvPr>
            <p:ph type="body" sz="quarter" idx="30" hasCustomPrompt="1"/>
          </p:nvPr>
        </p:nvSpPr>
        <p:spPr>
          <a:xfrm>
            <a:off x="7078865" y="4879255"/>
            <a:ext cx="1665256" cy="666781"/>
          </a:xfrm>
        </p:spPr>
        <p:txBody>
          <a:bodyPr anchor="t">
            <a:noAutofit/>
          </a:bodyPr>
          <a:lstStyle>
            <a:lvl1pPr marL="0" indent="0" algn="ctr">
              <a:buNone/>
              <a:defRPr sz="1200" b="0">
                <a:solidFill>
                  <a:schemeClr val="bg1"/>
                </a:solidFill>
                <a:latin typeface="+mn-lt"/>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US" dirty="0"/>
              <a:t>Add your text here</a:t>
            </a:r>
          </a:p>
        </p:txBody>
      </p:sp>
    </p:spTree>
    <p:extLst>
      <p:ext uri="{BB962C8B-B14F-4D97-AF65-F5344CB8AC3E}">
        <p14:creationId xmlns:p14="http://schemas.microsoft.com/office/powerpoint/2010/main" val="5653828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a:xfrm>
            <a:off x="278606" y="260351"/>
            <a:ext cx="8640366"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xmlns="" id="{76336E3A-55EE-4423-B1AA-7489CA988813}"/>
              </a:ext>
            </a:extLst>
          </p:cNvPr>
          <p:cNvSpPr>
            <a:spLocks noGrp="1"/>
          </p:cNvSpPr>
          <p:nvPr>
            <p:ph type="sldNum" sz="quarter" idx="12"/>
          </p:nvPr>
        </p:nvSpPr>
        <p:spPr>
          <a:xfrm>
            <a:off x="8639175" y="6581978"/>
            <a:ext cx="279797"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xmlns="" id="{0C61EA57-B8EA-4589-A9DD-E25F300D5AFD}"/>
              </a:ext>
            </a:extLst>
          </p:cNvPr>
          <p:cNvCxnSpPr/>
          <p:nvPr userDrawn="1"/>
        </p:nvCxnSpPr>
        <p:spPr>
          <a:xfrm>
            <a:off x="3592996" y="6917634"/>
            <a:ext cx="14386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xmlns="" id="{56084AEC-DB39-4367-A213-BB2FE4AD38BE}"/>
              </a:ext>
            </a:extLst>
          </p:cNvPr>
          <p:cNvSpPr>
            <a:spLocks noGrp="1"/>
          </p:cNvSpPr>
          <p:nvPr>
            <p:ph type="chart" sz="quarter" idx="13"/>
          </p:nvPr>
        </p:nvSpPr>
        <p:spPr>
          <a:xfrm>
            <a:off x="3675460" y="1233488"/>
            <a:ext cx="5243513" cy="4967287"/>
          </a:xfrm>
        </p:spPr>
        <p:txBody>
          <a:bodyPr>
            <a:normAutofit/>
          </a:bodyPr>
          <a:lstStyle>
            <a:lvl1pPr marL="0" indent="0" algn="ctr">
              <a:buNone/>
              <a:defRPr sz="1500"/>
            </a:lvl1pPr>
          </a:lstStyle>
          <a:p>
            <a:r>
              <a:rPr lang="en-US"/>
              <a:t>Click icon to add chart</a:t>
            </a:r>
            <a:endParaRPr lang="en-US" dirty="0"/>
          </a:p>
        </p:txBody>
      </p:sp>
      <p:sp>
        <p:nvSpPr>
          <p:cNvPr id="25" name="Rectangle 24">
            <a:extLst>
              <a:ext uri="{FF2B5EF4-FFF2-40B4-BE49-F238E27FC236}">
                <a16:creationId xmlns:a16="http://schemas.microsoft.com/office/drawing/2014/main" xmlns="" id="{D928258E-48B5-471F-BC61-B45FB2CA51BA}"/>
              </a:ext>
            </a:extLst>
          </p:cNvPr>
          <p:cNvSpPr/>
          <p:nvPr userDrawn="1"/>
        </p:nvSpPr>
        <p:spPr>
          <a:xfrm>
            <a:off x="278606" y="1233488"/>
            <a:ext cx="3314390"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 Placeholder 5">
            <a:extLst>
              <a:ext uri="{FF2B5EF4-FFF2-40B4-BE49-F238E27FC236}">
                <a16:creationId xmlns:a16="http://schemas.microsoft.com/office/drawing/2014/main" xmlns="" id="{9867FAC3-5109-4D5D-8105-FC48313396C4}"/>
              </a:ext>
            </a:extLst>
          </p:cNvPr>
          <p:cNvSpPr>
            <a:spLocks noGrp="1"/>
          </p:cNvSpPr>
          <p:nvPr>
            <p:ph type="body" sz="quarter" idx="14"/>
          </p:nvPr>
        </p:nvSpPr>
        <p:spPr>
          <a:xfrm>
            <a:off x="409575" y="1450975"/>
            <a:ext cx="3049191" cy="4552950"/>
          </a:xfrm>
        </p:spPr>
        <p:txBody>
          <a:bodyPr>
            <a:normAutofit/>
          </a:bodyPr>
          <a:lstStyle>
            <a:lvl1pPr>
              <a:defRPr sz="1800">
                <a:solidFill>
                  <a:schemeClr val="bg1"/>
                </a:solidFill>
              </a:defRPr>
            </a:lvl1pPr>
            <a:lvl2pPr>
              <a:defRPr sz="1500">
                <a:solidFill>
                  <a:schemeClr val="bg1"/>
                </a:solidFill>
              </a:defRPr>
            </a:lvl2pPr>
            <a:lvl3pPr>
              <a:defRPr sz="135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96796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a:xfrm>
            <a:off x="278606" y="260351"/>
            <a:ext cx="8640366"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xmlns="" id="{76336E3A-55EE-4423-B1AA-7489CA988813}"/>
              </a:ext>
            </a:extLst>
          </p:cNvPr>
          <p:cNvSpPr>
            <a:spLocks noGrp="1"/>
          </p:cNvSpPr>
          <p:nvPr>
            <p:ph type="sldNum" sz="quarter" idx="12"/>
          </p:nvPr>
        </p:nvSpPr>
        <p:spPr>
          <a:xfrm>
            <a:off x="8639175" y="6581978"/>
            <a:ext cx="279797"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xmlns="" id="{0C61EA57-B8EA-4589-A9DD-E25F300D5AFD}"/>
              </a:ext>
            </a:extLst>
          </p:cNvPr>
          <p:cNvCxnSpPr/>
          <p:nvPr userDrawn="1"/>
        </p:nvCxnSpPr>
        <p:spPr>
          <a:xfrm>
            <a:off x="3592996" y="6917634"/>
            <a:ext cx="14386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xmlns="" id="{56084AEC-DB39-4367-A213-BB2FE4AD38BE}"/>
              </a:ext>
            </a:extLst>
          </p:cNvPr>
          <p:cNvSpPr>
            <a:spLocks noGrp="1"/>
          </p:cNvSpPr>
          <p:nvPr>
            <p:ph type="chart" sz="quarter" idx="13"/>
          </p:nvPr>
        </p:nvSpPr>
        <p:spPr>
          <a:xfrm>
            <a:off x="278606" y="1233488"/>
            <a:ext cx="8640366" cy="4967287"/>
          </a:xfrm>
        </p:spPr>
        <p:txBody>
          <a:bodyPr>
            <a:normAutofit/>
          </a:bodyPr>
          <a:lstStyle>
            <a:lvl1pPr marL="0" indent="0" algn="ctr">
              <a:buNone/>
              <a:defRPr sz="1500"/>
            </a:lvl1pPr>
          </a:lstStyle>
          <a:p>
            <a:r>
              <a:rPr lang="en-US"/>
              <a:t>Click icon to add chart</a:t>
            </a:r>
            <a:endParaRPr lang="en-US" dirty="0"/>
          </a:p>
        </p:txBody>
      </p:sp>
    </p:spTree>
    <p:extLst>
      <p:ext uri="{BB962C8B-B14F-4D97-AF65-F5344CB8AC3E}">
        <p14:creationId xmlns:p14="http://schemas.microsoft.com/office/powerpoint/2010/main" val="25895297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a:xfrm>
            <a:off x="278606" y="260351"/>
            <a:ext cx="8640366"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xmlns="" id="{76336E3A-55EE-4423-B1AA-7489CA988813}"/>
              </a:ext>
            </a:extLst>
          </p:cNvPr>
          <p:cNvSpPr>
            <a:spLocks noGrp="1"/>
          </p:cNvSpPr>
          <p:nvPr>
            <p:ph type="sldNum" sz="quarter" idx="12"/>
          </p:nvPr>
        </p:nvSpPr>
        <p:spPr>
          <a:xfrm>
            <a:off x="8639175" y="6581978"/>
            <a:ext cx="279797"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xmlns="" id="{0C61EA57-B8EA-4589-A9DD-E25F300D5AFD}"/>
              </a:ext>
            </a:extLst>
          </p:cNvPr>
          <p:cNvCxnSpPr/>
          <p:nvPr userDrawn="1"/>
        </p:nvCxnSpPr>
        <p:spPr>
          <a:xfrm>
            <a:off x="3592996" y="6917634"/>
            <a:ext cx="14386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xmlns="" id="{56084AEC-DB39-4367-A213-BB2FE4AD38BE}"/>
              </a:ext>
            </a:extLst>
          </p:cNvPr>
          <p:cNvSpPr>
            <a:spLocks noGrp="1"/>
          </p:cNvSpPr>
          <p:nvPr>
            <p:ph type="chart" sz="quarter" idx="13"/>
          </p:nvPr>
        </p:nvSpPr>
        <p:spPr>
          <a:xfrm>
            <a:off x="278607" y="1233488"/>
            <a:ext cx="5587966" cy="4967287"/>
          </a:xfrm>
        </p:spPr>
        <p:txBody>
          <a:bodyPr>
            <a:normAutofit/>
          </a:bodyPr>
          <a:lstStyle>
            <a:lvl1pPr marL="0" indent="0" algn="ctr">
              <a:buNone/>
              <a:defRPr sz="1500"/>
            </a:lvl1pPr>
          </a:lstStyle>
          <a:p>
            <a:r>
              <a:rPr lang="en-US"/>
              <a:t>Click icon to add chart</a:t>
            </a:r>
            <a:endParaRPr lang="en-US" dirty="0"/>
          </a:p>
        </p:txBody>
      </p:sp>
      <p:sp>
        <p:nvSpPr>
          <p:cNvPr id="5" name="Picture Placeholder 4">
            <a:extLst>
              <a:ext uri="{FF2B5EF4-FFF2-40B4-BE49-F238E27FC236}">
                <a16:creationId xmlns:a16="http://schemas.microsoft.com/office/drawing/2014/main" xmlns="" id="{F1D1D3DC-359F-47D3-A498-6E5DEF615BD3}"/>
              </a:ext>
            </a:extLst>
          </p:cNvPr>
          <p:cNvSpPr>
            <a:spLocks noGrp="1"/>
          </p:cNvSpPr>
          <p:nvPr>
            <p:ph type="pic" sz="quarter" idx="14"/>
          </p:nvPr>
        </p:nvSpPr>
        <p:spPr>
          <a:xfrm>
            <a:off x="5955506" y="1233488"/>
            <a:ext cx="2963466" cy="4967287"/>
          </a:xfrm>
        </p:spPr>
        <p:txBody>
          <a:bodyPr>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38405930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a:xfrm>
            <a:off x="278606" y="260351"/>
            <a:ext cx="8640366"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xmlns="" id="{76336E3A-55EE-4423-B1AA-7489CA988813}"/>
              </a:ext>
            </a:extLst>
          </p:cNvPr>
          <p:cNvSpPr>
            <a:spLocks noGrp="1"/>
          </p:cNvSpPr>
          <p:nvPr>
            <p:ph type="sldNum" sz="quarter" idx="12"/>
          </p:nvPr>
        </p:nvSpPr>
        <p:spPr>
          <a:xfrm>
            <a:off x="8639175" y="6581978"/>
            <a:ext cx="279797"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xmlns="" id="{0C61EA57-B8EA-4589-A9DD-E25F300D5AFD}"/>
              </a:ext>
            </a:extLst>
          </p:cNvPr>
          <p:cNvCxnSpPr/>
          <p:nvPr userDrawn="1"/>
        </p:nvCxnSpPr>
        <p:spPr>
          <a:xfrm>
            <a:off x="3592996" y="6917634"/>
            <a:ext cx="14386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xmlns="" id="{56084AEC-DB39-4367-A213-BB2FE4AD38BE}"/>
              </a:ext>
            </a:extLst>
          </p:cNvPr>
          <p:cNvSpPr>
            <a:spLocks noGrp="1"/>
          </p:cNvSpPr>
          <p:nvPr>
            <p:ph type="chart" sz="quarter" idx="13"/>
          </p:nvPr>
        </p:nvSpPr>
        <p:spPr>
          <a:xfrm>
            <a:off x="286061" y="1233488"/>
            <a:ext cx="4134368" cy="4967287"/>
          </a:xfrm>
        </p:spPr>
        <p:txBody>
          <a:bodyPr>
            <a:normAutofit/>
          </a:bodyPr>
          <a:lstStyle>
            <a:lvl1pPr marL="0" indent="0" algn="ctr">
              <a:buNone/>
              <a:defRPr sz="1500"/>
            </a:lvl1pPr>
          </a:lstStyle>
          <a:p>
            <a:r>
              <a:rPr lang="en-US"/>
              <a:t>Click icon to add chart</a:t>
            </a:r>
            <a:endParaRPr lang="en-US" dirty="0"/>
          </a:p>
        </p:txBody>
      </p:sp>
      <p:sp>
        <p:nvSpPr>
          <p:cNvPr id="7" name="Chart Placeholder 3">
            <a:extLst>
              <a:ext uri="{FF2B5EF4-FFF2-40B4-BE49-F238E27FC236}">
                <a16:creationId xmlns:a16="http://schemas.microsoft.com/office/drawing/2014/main" xmlns="" id="{6750280A-6976-42F9-B984-8601DD1972DC}"/>
              </a:ext>
            </a:extLst>
          </p:cNvPr>
          <p:cNvSpPr>
            <a:spLocks noGrp="1"/>
          </p:cNvSpPr>
          <p:nvPr>
            <p:ph type="chart" sz="quarter" idx="14"/>
          </p:nvPr>
        </p:nvSpPr>
        <p:spPr>
          <a:xfrm>
            <a:off x="4784605" y="1233488"/>
            <a:ext cx="4134368" cy="4967287"/>
          </a:xfrm>
        </p:spPr>
        <p:txBody>
          <a:bodyPr>
            <a:normAutofit/>
          </a:bodyPr>
          <a:lstStyle>
            <a:lvl1pPr marL="0" indent="0" algn="ctr">
              <a:buNone/>
              <a:defRPr sz="1500"/>
            </a:lvl1pPr>
          </a:lstStyle>
          <a:p>
            <a:r>
              <a:rPr lang="en-US"/>
              <a:t>Click icon to add chart</a:t>
            </a:r>
            <a:endParaRPr lang="en-US" dirty="0"/>
          </a:p>
        </p:txBody>
      </p:sp>
      <p:cxnSp>
        <p:nvCxnSpPr>
          <p:cNvPr id="6" name="Straight Connector 5">
            <a:extLst>
              <a:ext uri="{FF2B5EF4-FFF2-40B4-BE49-F238E27FC236}">
                <a16:creationId xmlns:a16="http://schemas.microsoft.com/office/drawing/2014/main" xmlns="" id="{5E63221D-DF23-4F80-AB42-A74C1B1CB425}"/>
              </a:ext>
            </a:extLst>
          </p:cNvPr>
          <p:cNvCxnSpPr/>
          <p:nvPr userDrawn="1"/>
        </p:nvCxnSpPr>
        <p:spPr>
          <a:xfrm>
            <a:off x="4594363" y="1233488"/>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395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DB3C88-F13B-4B5F-920D-B4EFFAA592E5}"/>
              </a:ext>
            </a:extLst>
          </p:cNvPr>
          <p:cNvSpPr>
            <a:spLocks noGrp="1"/>
          </p:cNvSpPr>
          <p:nvPr>
            <p:ph type="title"/>
          </p:nvPr>
        </p:nvSpPr>
        <p:spPr>
          <a:xfrm>
            <a:off x="278606" y="260351"/>
            <a:ext cx="8640366"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xmlns="" id="{76336E3A-55EE-4423-B1AA-7489CA988813}"/>
              </a:ext>
            </a:extLst>
          </p:cNvPr>
          <p:cNvSpPr>
            <a:spLocks noGrp="1"/>
          </p:cNvSpPr>
          <p:nvPr>
            <p:ph type="sldNum" sz="quarter" idx="12"/>
          </p:nvPr>
        </p:nvSpPr>
        <p:spPr>
          <a:xfrm>
            <a:off x="8639175" y="6581978"/>
            <a:ext cx="279797"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xmlns="" id="{0C61EA57-B8EA-4589-A9DD-E25F300D5AFD}"/>
              </a:ext>
            </a:extLst>
          </p:cNvPr>
          <p:cNvCxnSpPr/>
          <p:nvPr userDrawn="1"/>
        </p:nvCxnSpPr>
        <p:spPr>
          <a:xfrm>
            <a:off x="3592996" y="6917634"/>
            <a:ext cx="14386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xmlns="" id="{56084AEC-DB39-4367-A213-BB2FE4AD38BE}"/>
              </a:ext>
            </a:extLst>
          </p:cNvPr>
          <p:cNvSpPr>
            <a:spLocks noGrp="1"/>
          </p:cNvSpPr>
          <p:nvPr>
            <p:ph type="chart" sz="quarter" idx="13"/>
          </p:nvPr>
        </p:nvSpPr>
        <p:spPr>
          <a:xfrm>
            <a:off x="382966" y="1362697"/>
            <a:ext cx="4164185" cy="2294899"/>
          </a:xfrm>
        </p:spPr>
        <p:txBody>
          <a:bodyPr>
            <a:normAutofit/>
          </a:bodyPr>
          <a:lstStyle>
            <a:lvl1pPr marL="0" indent="0" algn="ctr">
              <a:buNone/>
              <a:defRPr sz="1500"/>
            </a:lvl1pPr>
          </a:lstStyle>
          <a:p>
            <a:r>
              <a:rPr lang="en-US"/>
              <a:t>Click icon to add chart</a:t>
            </a:r>
            <a:endParaRPr lang="en-US" dirty="0"/>
          </a:p>
        </p:txBody>
      </p:sp>
      <p:sp>
        <p:nvSpPr>
          <p:cNvPr id="9" name="Chart Placeholder 3">
            <a:extLst>
              <a:ext uri="{FF2B5EF4-FFF2-40B4-BE49-F238E27FC236}">
                <a16:creationId xmlns:a16="http://schemas.microsoft.com/office/drawing/2014/main" xmlns="" id="{3CC4F2FB-E360-40E2-BDA5-455EB243C216}"/>
              </a:ext>
            </a:extLst>
          </p:cNvPr>
          <p:cNvSpPr>
            <a:spLocks noGrp="1"/>
          </p:cNvSpPr>
          <p:nvPr>
            <p:ph type="chart" sz="quarter" idx="14"/>
          </p:nvPr>
        </p:nvSpPr>
        <p:spPr>
          <a:xfrm>
            <a:off x="375511" y="3781219"/>
            <a:ext cx="4164185" cy="2294899"/>
          </a:xfrm>
        </p:spPr>
        <p:txBody>
          <a:bodyPr>
            <a:normAutofit/>
          </a:bodyPr>
          <a:lstStyle>
            <a:lvl1pPr marL="0" indent="0" algn="ctr">
              <a:buNone/>
              <a:defRPr sz="1500"/>
            </a:lvl1pPr>
          </a:lstStyle>
          <a:p>
            <a:r>
              <a:rPr lang="en-US"/>
              <a:t>Click icon to add chart</a:t>
            </a:r>
            <a:endParaRPr lang="en-US" dirty="0"/>
          </a:p>
        </p:txBody>
      </p:sp>
      <p:sp>
        <p:nvSpPr>
          <p:cNvPr id="10" name="Chart Placeholder 3">
            <a:extLst>
              <a:ext uri="{FF2B5EF4-FFF2-40B4-BE49-F238E27FC236}">
                <a16:creationId xmlns:a16="http://schemas.microsoft.com/office/drawing/2014/main" xmlns="" id="{6373EAFD-6648-4861-97FB-A3961B86C814}"/>
              </a:ext>
            </a:extLst>
          </p:cNvPr>
          <p:cNvSpPr>
            <a:spLocks noGrp="1"/>
          </p:cNvSpPr>
          <p:nvPr>
            <p:ph type="chart" sz="quarter" idx="15"/>
          </p:nvPr>
        </p:nvSpPr>
        <p:spPr>
          <a:xfrm>
            <a:off x="4656482" y="1367562"/>
            <a:ext cx="4164185" cy="2294899"/>
          </a:xfrm>
        </p:spPr>
        <p:txBody>
          <a:bodyPr>
            <a:normAutofit/>
          </a:bodyPr>
          <a:lstStyle>
            <a:lvl1pPr marL="0" indent="0" algn="ctr">
              <a:buNone/>
              <a:defRPr sz="1500"/>
            </a:lvl1pPr>
          </a:lstStyle>
          <a:p>
            <a:r>
              <a:rPr lang="en-US"/>
              <a:t>Click icon to add chart</a:t>
            </a:r>
            <a:endParaRPr lang="en-US" dirty="0"/>
          </a:p>
        </p:txBody>
      </p:sp>
      <p:sp>
        <p:nvSpPr>
          <p:cNvPr id="11" name="Chart Placeholder 3">
            <a:extLst>
              <a:ext uri="{FF2B5EF4-FFF2-40B4-BE49-F238E27FC236}">
                <a16:creationId xmlns:a16="http://schemas.microsoft.com/office/drawing/2014/main" xmlns="" id="{CF0E102C-57E1-46ED-BE41-21C356F42BAD}"/>
              </a:ext>
            </a:extLst>
          </p:cNvPr>
          <p:cNvSpPr>
            <a:spLocks noGrp="1"/>
          </p:cNvSpPr>
          <p:nvPr>
            <p:ph type="chart" sz="quarter" idx="16"/>
          </p:nvPr>
        </p:nvSpPr>
        <p:spPr>
          <a:xfrm>
            <a:off x="4649027" y="3786084"/>
            <a:ext cx="4164185" cy="2294899"/>
          </a:xfrm>
        </p:spPr>
        <p:txBody>
          <a:bodyPr>
            <a:normAutofit/>
          </a:bodyPr>
          <a:lstStyle>
            <a:lvl1pPr marL="0" indent="0" algn="ctr">
              <a:buNone/>
              <a:defRPr sz="1500"/>
            </a:lvl1pPr>
          </a:lstStyle>
          <a:p>
            <a:r>
              <a:rPr lang="en-US"/>
              <a:t>Click icon to add chart</a:t>
            </a:r>
            <a:endParaRPr lang="en-US" dirty="0"/>
          </a:p>
        </p:txBody>
      </p:sp>
    </p:spTree>
    <p:extLst>
      <p:ext uri="{BB962C8B-B14F-4D97-AF65-F5344CB8AC3E}">
        <p14:creationId xmlns:p14="http://schemas.microsoft.com/office/powerpoint/2010/main" val="1020844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6607FB0-0FB2-41FD-B334-74C7B05B8CEE}"/>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Picture Placeholder 8">
            <a:extLst>
              <a:ext uri="{FF2B5EF4-FFF2-40B4-BE49-F238E27FC236}">
                <a16:creationId xmlns:a16="http://schemas.microsoft.com/office/drawing/2014/main" xmlns="" id="{2D02598E-521E-41CD-B068-134834CFF4FF}"/>
              </a:ext>
            </a:extLst>
          </p:cNvPr>
          <p:cNvSpPr>
            <a:spLocks noGrp="1"/>
          </p:cNvSpPr>
          <p:nvPr>
            <p:ph type="pic" sz="quarter" idx="10"/>
          </p:nvPr>
        </p:nvSpPr>
        <p:spPr>
          <a:xfrm>
            <a:off x="0" y="1"/>
            <a:ext cx="9144000" cy="6857999"/>
          </a:xfrm>
          <a:solidFill>
            <a:schemeClr val="bg1">
              <a:lumMod val="95000"/>
            </a:schemeClr>
          </a:solidFill>
        </p:spPr>
        <p:txBody>
          <a:bodyPr>
            <a:normAutofit/>
          </a:bodyPr>
          <a:lstStyle>
            <a:lvl1pPr marL="0" indent="0" algn="ctr">
              <a:buNone/>
              <a:defRPr sz="1350"/>
            </a:lvl1pPr>
          </a:lstStyle>
          <a:p>
            <a:r>
              <a:rPr lang="en-US"/>
              <a:t>Click icon to add picture</a:t>
            </a:r>
            <a:endParaRPr lang="en-US" dirty="0"/>
          </a:p>
        </p:txBody>
      </p:sp>
      <p:sp>
        <p:nvSpPr>
          <p:cNvPr id="2" name="Title 1">
            <a:extLst>
              <a:ext uri="{FF2B5EF4-FFF2-40B4-BE49-F238E27FC236}">
                <a16:creationId xmlns:a16="http://schemas.microsoft.com/office/drawing/2014/main" xmlns="" id="{4E8B51C6-9166-4F67-995A-396809E6533C}"/>
              </a:ext>
            </a:extLst>
          </p:cNvPr>
          <p:cNvSpPr>
            <a:spLocks noGrp="1"/>
          </p:cNvSpPr>
          <p:nvPr>
            <p:ph type="ctrTitle" hasCustomPrompt="1"/>
          </p:nvPr>
        </p:nvSpPr>
        <p:spPr>
          <a:xfrm>
            <a:off x="1295401" y="2337596"/>
            <a:ext cx="6553200" cy="2182811"/>
          </a:xfrm>
        </p:spPr>
        <p:txBody>
          <a:bodyPr anchor="ctr">
            <a:normAutofit/>
          </a:bodyPr>
          <a:lstStyle>
            <a:lvl1pPr algn="ctr">
              <a:defRPr sz="8625">
                <a:solidFill>
                  <a:schemeClr val="tx1"/>
                </a:solidFill>
              </a:defRPr>
            </a:lvl1pPr>
          </a:lstStyle>
          <a:p>
            <a:r>
              <a:rPr lang="en-US" dirty="0"/>
              <a:t>Thank You</a:t>
            </a:r>
          </a:p>
        </p:txBody>
      </p:sp>
    </p:spTree>
    <p:extLst>
      <p:ext uri="{BB962C8B-B14F-4D97-AF65-F5344CB8AC3E}">
        <p14:creationId xmlns:p14="http://schemas.microsoft.com/office/powerpoint/2010/main" val="2757538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EEDB48-6FE6-CE2A-4F26-5918B7518906}"/>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id="{FB85C3A2-911F-022B-6AC0-84C7D3C6EE36}"/>
              </a:ext>
            </a:extLst>
          </p:cNvPr>
          <p:cNvSpPr>
            <a:spLocks noGrp="1"/>
          </p:cNvSpPr>
          <p:nvPr>
            <p:ph type="dt" sz="half" idx="10"/>
          </p:nvPr>
        </p:nvSpPr>
        <p:spPr/>
        <p:txBody>
          <a:bodyPr/>
          <a:lstStyle/>
          <a:p>
            <a:endParaRPr lang="en-IN"/>
          </a:p>
        </p:txBody>
      </p:sp>
      <p:sp>
        <p:nvSpPr>
          <p:cNvPr id="4" name="Footer Placeholder 3">
            <a:extLst>
              <a:ext uri="{FF2B5EF4-FFF2-40B4-BE49-F238E27FC236}">
                <a16:creationId xmlns:a16="http://schemas.microsoft.com/office/drawing/2014/main" xmlns="" id="{F54D2C73-6493-D5B6-4320-BF7C55D2ACD1}"/>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xmlns="" id="{D1F5BCCD-BBF7-FA20-D159-F63A10A7C4A1}"/>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755149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8CFAF9E-6D1A-2669-DE6B-C7CA113D3910}"/>
              </a:ext>
            </a:extLst>
          </p:cNvPr>
          <p:cNvSpPr>
            <a:spLocks noGrp="1"/>
          </p:cNvSpPr>
          <p:nvPr>
            <p:ph type="dt" sz="half" idx="10"/>
          </p:nvPr>
        </p:nvSpPr>
        <p:spPr/>
        <p:txBody>
          <a:bodyPr/>
          <a:lstStyle/>
          <a:p>
            <a:endParaRPr lang="en-IN"/>
          </a:p>
        </p:txBody>
      </p:sp>
      <p:sp>
        <p:nvSpPr>
          <p:cNvPr id="3" name="Footer Placeholder 2">
            <a:extLst>
              <a:ext uri="{FF2B5EF4-FFF2-40B4-BE49-F238E27FC236}">
                <a16:creationId xmlns:a16="http://schemas.microsoft.com/office/drawing/2014/main" xmlns="" id="{A8E3259E-E793-4463-69E5-EE0EEBDF3C0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xmlns="" id="{2CB9AC26-5806-A30A-628A-BF7730F55F1A}"/>
              </a:ext>
            </a:extLst>
          </p:cNvPr>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2195247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59F357-38AE-219A-405D-FF87C491958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1213897E-E0BF-E54C-BEF7-92C95159BE5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id="{1F329A45-FFDB-A010-E93A-C008242CADF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91B1D1F2-F303-7257-CC1A-15EEFC121CBD}"/>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xmlns="" id="{3F1623D8-1536-45F5-B44C-9F54709D794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xmlns="" id="{63EF885D-6199-7C1D-D04A-9FF16C8222D6}"/>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4100034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104D29-F7B5-AE1D-1410-C72B53E5A7A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id="{A1A17A95-6C8D-BCC1-86E1-1A33627D33B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N"/>
          </a:p>
        </p:txBody>
      </p:sp>
      <p:sp>
        <p:nvSpPr>
          <p:cNvPr id="4" name="Text Placeholder 3">
            <a:extLst>
              <a:ext uri="{FF2B5EF4-FFF2-40B4-BE49-F238E27FC236}">
                <a16:creationId xmlns:a16="http://schemas.microsoft.com/office/drawing/2014/main" xmlns="" id="{AC128E18-00E1-6151-2F8A-D2963673AA8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0A8E1B50-3894-249C-D8C7-26E0BB0CADEB}"/>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xmlns="" id="{B9EC97B6-74AA-5586-B9C1-4B8322A21F5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xmlns="" id="{DD21681A-9C78-A356-7FE0-12790E7E6319}"/>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113719507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9DD4824-AFC9-AB78-A3E9-0B55717E23E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68EB10A8-A8CB-1D1F-D097-5C17F8FD04E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178B7E8D-70A7-C4A5-AA56-456F45A9E64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a:p>
        </p:txBody>
      </p:sp>
      <p:sp>
        <p:nvSpPr>
          <p:cNvPr id="5" name="Footer Placeholder 4">
            <a:extLst>
              <a:ext uri="{FF2B5EF4-FFF2-40B4-BE49-F238E27FC236}">
                <a16:creationId xmlns:a16="http://schemas.microsoft.com/office/drawing/2014/main" xmlns="" id="{ACA7E7DC-DF22-715B-1F5E-77EBB9FBE2F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xmlns="" id="{A62B7EF4-A685-7277-8C14-F219B10F4A0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1217016755"/>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 id="2147483969" r:id="rId17"/>
    <p:sldLayoutId id="2147483970" r:id="rId18"/>
    <p:sldLayoutId id="2147483649" r:id="rId19"/>
    <p:sldLayoutId id="2147483661" r:id="rId20"/>
    <p:sldLayoutId id="2147483662" r:id="rId21"/>
    <p:sldLayoutId id="2147483663" r:id="rId22"/>
    <p:sldLayoutId id="2147483664" r:id="rId23"/>
    <p:sldLayoutId id="2147483665" r:id="rId24"/>
    <p:sldLayoutId id="2147483666" r:id="rId25"/>
    <p:sldLayoutId id="2147483667" r:id="rId26"/>
    <p:sldLayoutId id="2147483669" r:id="rId27"/>
    <p:sldLayoutId id="2147483670" r:id="rId28"/>
    <p:sldLayoutId id="2147483671" r:id="rId29"/>
    <p:sldLayoutId id="2147483672" r:id="rId30"/>
    <p:sldLayoutId id="2147483652" r:id="rId31"/>
    <p:sldLayoutId id="2147483674" r:id="rId32"/>
    <p:sldLayoutId id="2147483675" r:id="rId33"/>
    <p:sldLayoutId id="2147483676" r:id="rId34"/>
    <p:sldLayoutId id="2147483677" r:id="rId35"/>
    <p:sldLayoutId id="2147483678" r:id="rId36"/>
    <p:sldLayoutId id="2147483679" r:id="rId37"/>
    <p:sldLayoutId id="2147483653" r:id="rId38"/>
    <p:sldLayoutId id="2147483682" r:id="rId39"/>
    <p:sldLayoutId id="2147483683" r:id="rId40"/>
    <p:sldLayoutId id="2147483684" r:id="rId41"/>
    <p:sldLayoutId id="2147483685" r:id="rId42"/>
    <p:sldLayoutId id="2147483654" r:id="rId43"/>
    <p:sldLayoutId id="2147483687" r:id="rId44"/>
    <p:sldLayoutId id="2147483689" r:id="rId45"/>
    <p:sldLayoutId id="2147483688" r:id="rId46"/>
    <p:sldLayoutId id="2147483690" r:id="rId47"/>
    <p:sldLayoutId id="2147483691" r:id="rId48"/>
    <p:sldLayoutId id="2147483692" r:id="rId49"/>
    <p:sldLayoutId id="2147483693" r:id="rId50"/>
    <p:sldLayoutId id="2147483694" r:id="rId51"/>
    <p:sldLayoutId id="2147483695" r:id="rId52"/>
    <p:sldLayoutId id="2147483696" r:id="rId53"/>
    <p:sldLayoutId id="2147483697" r:id="rId54"/>
    <p:sldLayoutId id="2147483698" r:id="rId55"/>
    <p:sldLayoutId id="2147483699" r:id="rId56"/>
    <p:sldLayoutId id="2147483700" r:id="rId57"/>
    <p:sldLayoutId id="2147483701" r:id="rId58"/>
    <p:sldLayoutId id="2147483702" r:id="rId59"/>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gif"/><Relationship Id="rId1" Type="http://schemas.openxmlformats.org/officeDocument/2006/relationships/slideLayout" Target="../slideLayouts/slideLayout17.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image" Target="../media/image1.jpe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2.jp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3.jp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71.jpeg"/><Relationship Id="rId4" Type="http://schemas.openxmlformats.org/officeDocument/2006/relationships/image" Target="../media/image70.jpe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1.jpeg"/><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1.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82.png"/><Relationship Id="rId7" Type="http://schemas.openxmlformats.org/officeDocument/2006/relationships/image" Target="../media/image73.png"/><Relationship Id="rId2" Type="http://schemas.openxmlformats.org/officeDocument/2006/relationships/image" Target="../media/image81.png"/><Relationship Id="rId1" Type="http://schemas.openxmlformats.org/officeDocument/2006/relationships/slideLayout" Target="../slideLayouts/slideLayout18.xml"/><Relationship Id="rId6" Type="http://schemas.openxmlformats.org/officeDocument/2006/relationships/image" Target="../media/image72.png"/><Relationship Id="rId11" Type="http://schemas.openxmlformats.org/officeDocument/2006/relationships/image" Target="../media/image84.png"/><Relationship Id="rId5" Type="http://schemas.microsoft.com/office/2007/relationships/hdphoto" Target="../media/hdphoto9.wdp"/><Relationship Id="rId10" Type="http://schemas.openxmlformats.org/officeDocument/2006/relationships/image" Target="../media/image1.jpeg"/><Relationship Id="rId4" Type="http://schemas.openxmlformats.org/officeDocument/2006/relationships/image" Target="../media/image83.png"/><Relationship Id="rId9"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89.jpeg"/><Relationship Id="rId7" Type="http://schemas.openxmlformats.org/officeDocument/2006/relationships/image" Target="../media/image92.png"/><Relationship Id="rId12" Type="http://schemas.openxmlformats.org/officeDocument/2006/relationships/image" Target="../media/image1.jpeg"/><Relationship Id="rId2" Type="http://schemas.openxmlformats.org/officeDocument/2006/relationships/image" Target="../media/image88.jpeg"/><Relationship Id="rId1" Type="http://schemas.openxmlformats.org/officeDocument/2006/relationships/slideLayout" Target="../slideLayouts/slideLayout18.xml"/><Relationship Id="rId6" Type="http://schemas.microsoft.com/office/2007/relationships/hdphoto" Target="../media/hdphoto10.wdp"/><Relationship Id="rId11" Type="http://schemas.openxmlformats.org/officeDocument/2006/relationships/image" Target="../media/image95.png"/><Relationship Id="rId5" Type="http://schemas.openxmlformats.org/officeDocument/2006/relationships/image" Target="../media/image91.png"/><Relationship Id="rId10" Type="http://schemas.openxmlformats.org/officeDocument/2006/relationships/image" Target="../media/image94.png"/><Relationship Id="rId4" Type="http://schemas.openxmlformats.org/officeDocument/2006/relationships/image" Target="../media/image90.jpeg"/><Relationship Id="rId9" Type="http://schemas.openxmlformats.org/officeDocument/2006/relationships/image" Target="../media/image93.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6.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1.png"/><Relationship Id="rId2" Type="http://schemas.openxmlformats.org/officeDocument/2006/relationships/image" Target="../media/image97.png"/><Relationship Id="rId1" Type="http://schemas.openxmlformats.org/officeDocument/2006/relationships/slideLayout" Target="../slideLayouts/slideLayout16.xml"/><Relationship Id="rId6" Type="http://schemas.openxmlformats.org/officeDocument/2006/relationships/image" Target="../media/image100.png"/><Relationship Id="rId5" Type="http://schemas.openxmlformats.org/officeDocument/2006/relationships/image" Target="../media/image1.jpeg"/><Relationship Id="rId4" Type="http://schemas.openxmlformats.org/officeDocument/2006/relationships/image" Target="../media/image99.png"/></Relationships>
</file>

<file path=ppt/slides/_rels/slide3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jpeg"/><Relationship Id="rId5" Type="http://schemas.openxmlformats.org/officeDocument/2006/relationships/image" Target="../media/image104.png"/><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jpe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jpeg"/><Relationship Id="rId1" Type="http://schemas.openxmlformats.org/officeDocument/2006/relationships/slideLayout" Target="../slideLayouts/slideLayout16.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16.xml"/><Relationship Id="rId6" Type="http://schemas.openxmlformats.org/officeDocument/2006/relationships/image" Target="../media/image1.jpeg"/><Relationship Id="rId5" Type="http://schemas.openxmlformats.org/officeDocument/2006/relationships/image" Target="../media/image116.png"/><Relationship Id="rId4" Type="http://schemas.openxmlformats.org/officeDocument/2006/relationships/image" Target="../media/image115.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7.jp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jpeg"/><Relationship Id="rId2" Type="http://schemas.openxmlformats.org/officeDocument/2006/relationships/image" Target="../media/image118.png"/><Relationship Id="rId1" Type="http://schemas.openxmlformats.org/officeDocument/2006/relationships/slideLayout" Target="../slideLayouts/slideLayout16.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7.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jpeg"/><Relationship Id="rId7" Type="http://schemas.openxmlformats.org/officeDocument/2006/relationships/image" Target="../media/image128.png"/><Relationship Id="rId2" Type="http://schemas.openxmlformats.org/officeDocument/2006/relationships/image" Target="../media/image123.jpeg"/><Relationship Id="rId1" Type="http://schemas.openxmlformats.org/officeDocument/2006/relationships/slideLayout" Target="../slideLayouts/slideLayout16.xml"/><Relationship Id="rId6" Type="http://schemas.openxmlformats.org/officeDocument/2006/relationships/image" Target="../media/image127.png"/><Relationship Id="rId5" Type="http://schemas.openxmlformats.org/officeDocument/2006/relationships/image" Target="../media/image126.png"/><Relationship Id="rId10" Type="http://schemas.openxmlformats.org/officeDocument/2006/relationships/image" Target="../media/image1.jpeg"/><Relationship Id="rId4" Type="http://schemas.openxmlformats.org/officeDocument/2006/relationships/image" Target="../media/image125.png"/><Relationship Id="rId9" Type="http://schemas.openxmlformats.org/officeDocument/2006/relationships/image" Target="../media/image130.png"/></Relationships>
</file>

<file path=ppt/slides/_rels/slide38.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jpeg"/><Relationship Id="rId2" Type="http://schemas.openxmlformats.org/officeDocument/2006/relationships/image" Target="../media/image131.jpeg"/><Relationship Id="rId1" Type="http://schemas.openxmlformats.org/officeDocument/2006/relationships/slideLayout" Target="../slideLayouts/slideLayout14.xml"/><Relationship Id="rId6" Type="http://schemas.openxmlformats.org/officeDocument/2006/relationships/image" Target="../media/image134.jpg"/><Relationship Id="rId5" Type="http://schemas.microsoft.com/office/2007/relationships/hdphoto" Target="../media/hdphoto12.wdp"/><Relationship Id="rId4" Type="http://schemas.openxmlformats.org/officeDocument/2006/relationships/image" Target="../media/image133.png"/></Relationships>
</file>

<file path=ppt/slides/_rels/slide39.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136.jpeg"/><Relationship Id="rId7" Type="http://schemas.openxmlformats.org/officeDocument/2006/relationships/image" Target="../media/image140.jpeg"/><Relationship Id="rId2" Type="http://schemas.openxmlformats.org/officeDocument/2006/relationships/image" Target="../media/image135.jpeg"/><Relationship Id="rId1" Type="http://schemas.openxmlformats.org/officeDocument/2006/relationships/slideLayout" Target="../slideLayouts/slideLayout7.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 Id="rId9" Type="http://schemas.openxmlformats.org/officeDocument/2006/relationships/image" Target="../media/image1.jpe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jpeg"/><Relationship Id="rId1" Type="http://schemas.openxmlformats.org/officeDocument/2006/relationships/slideLayout" Target="../slideLayouts/slideLayout16.xml"/><Relationship Id="rId4" Type="http://schemas.openxmlformats.org/officeDocument/2006/relationships/hyperlink" Target="http://www.bharatautomotive.com/" TargetMode="Externa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jpeg"/><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4.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image" Target="../media/image9.png"/><Relationship Id="rId11" Type="http://schemas.openxmlformats.org/officeDocument/2006/relationships/image" Target="../media/image1.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jp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6.wdp"/><Relationship Id="rId18" Type="http://schemas.openxmlformats.org/officeDocument/2006/relationships/image" Target="../media/image22.jpeg"/><Relationship Id="rId3" Type="http://schemas.microsoft.com/office/2007/relationships/hdphoto" Target="../media/hdphoto1.wdp"/><Relationship Id="rId21" Type="http://schemas.openxmlformats.org/officeDocument/2006/relationships/image" Target="../media/image25.png"/><Relationship Id="rId7" Type="http://schemas.microsoft.com/office/2007/relationships/hdphoto" Target="../media/hdphoto3.wdp"/><Relationship Id="rId12" Type="http://schemas.openxmlformats.org/officeDocument/2006/relationships/image" Target="../media/image19.png"/><Relationship Id="rId17" Type="http://schemas.microsoft.com/office/2007/relationships/hdphoto" Target="../media/hdphoto8.wdp"/><Relationship Id="rId2" Type="http://schemas.openxmlformats.org/officeDocument/2006/relationships/image" Target="../media/image14.png"/><Relationship Id="rId16" Type="http://schemas.openxmlformats.org/officeDocument/2006/relationships/image" Target="../media/image21.png"/><Relationship Id="rId20" Type="http://schemas.openxmlformats.org/officeDocument/2006/relationships/image" Target="../media/image24.png"/><Relationship Id="rId1" Type="http://schemas.openxmlformats.org/officeDocument/2006/relationships/slideLayout" Target="../slideLayouts/slideLayout16.xml"/><Relationship Id="rId6" Type="http://schemas.openxmlformats.org/officeDocument/2006/relationships/image" Target="../media/image16.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23" Type="http://schemas.openxmlformats.org/officeDocument/2006/relationships/image" Target="../media/image1.jpeg"/><Relationship Id="rId10" Type="http://schemas.openxmlformats.org/officeDocument/2006/relationships/image" Target="../media/image18.png"/><Relationship Id="rId19" Type="http://schemas.openxmlformats.org/officeDocument/2006/relationships/image" Target="../media/image23.jpeg"/><Relationship Id="rId4" Type="http://schemas.openxmlformats.org/officeDocument/2006/relationships/image" Target="../media/image15.png"/><Relationship Id="rId9" Type="http://schemas.microsoft.com/office/2007/relationships/hdphoto" Target="../media/hdphoto4.wdp"/><Relationship Id="rId14" Type="http://schemas.openxmlformats.org/officeDocument/2006/relationships/image" Target="../media/image20.png"/><Relationship Id="rId22"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xmlns="" id="{C6D24F99-E026-485A-96CD-AEC98137262A}"/>
              </a:ext>
            </a:extLst>
          </p:cNvPr>
          <p:cNvSpPr>
            <a:spLocks noGrp="1"/>
          </p:cNvSpPr>
          <p:nvPr>
            <p:ph type="subTitle" idx="1"/>
          </p:nvPr>
        </p:nvSpPr>
        <p:spPr>
          <a:xfrm>
            <a:off x="6425968" y="6148363"/>
            <a:ext cx="2282467" cy="366737"/>
          </a:xfrm>
        </p:spPr>
        <p:txBody>
          <a:bodyPr>
            <a:normAutofit/>
          </a:bodyPr>
          <a:lstStyle/>
          <a:p>
            <a:r>
              <a:rPr lang="en-US" b="1" dirty="0">
                <a:solidFill>
                  <a:schemeClr val="tx1"/>
                </a:solidFill>
              </a:rPr>
              <a:t>Business Presentation</a:t>
            </a:r>
          </a:p>
        </p:txBody>
      </p:sp>
      <p:sp>
        <p:nvSpPr>
          <p:cNvPr id="6" name="Slide Number Placeholder 3">
            <a:extLst>
              <a:ext uri="{FF2B5EF4-FFF2-40B4-BE49-F238E27FC236}">
                <a16:creationId xmlns:a16="http://schemas.microsoft.com/office/drawing/2014/main" xmlns="" id="{D4C183CA-19AD-485E-AEC5-FC032D453828}"/>
              </a:ext>
            </a:extLst>
          </p:cNvPr>
          <p:cNvSpPr txBox="1">
            <a:spLocks/>
          </p:cNvSpPr>
          <p:nvPr/>
        </p:nvSpPr>
        <p:spPr>
          <a:xfrm>
            <a:off x="8639175" y="5711846"/>
            <a:ext cx="279797" cy="15457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C2DEF-D2FE-4B45-ABA4-9F153FD1C98A}" type="slidenum">
              <a:rPr lang="en-US" sz="1350">
                <a:solidFill>
                  <a:schemeClr val="bg1"/>
                </a:solidFill>
              </a:rPr>
              <a:pPr/>
              <a:t>1</a:t>
            </a:fld>
            <a:endParaRPr lang="en-US" sz="1350" dirty="0">
              <a:solidFill>
                <a:schemeClr val="bg1"/>
              </a:solidFill>
            </a:endParaRPr>
          </a:p>
        </p:txBody>
      </p:sp>
      <p:sp>
        <p:nvSpPr>
          <p:cNvPr id="7" name="Title 2">
            <a:extLst>
              <a:ext uri="{FF2B5EF4-FFF2-40B4-BE49-F238E27FC236}">
                <a16:creationId xmlns:a16="http://schemas.microsoft.com/office/drawing/2014/main" xmlns="" id="{3D71C9CD-CAE8-4AC8-936D-333769D479E5}"/>
              </a:ext>
            </a:extLst>
          </p:cNvPr>
          <p:cNvSpPr txBox="1">
            <a:spLocks/>
          </p:cNvSpPr>
          <p:nvPr/>
        </p:nvSpPr>
        <p:spPr>
          <a:xfrm>
            <a:off x="448118" y="1094014"/>
            <a:ext cx="7920275" cy="599250"/>
          </a:xfrm>
          <a:prstGeom prst="rect">
            <a:avLst/>
          </a:prstGeom>
        </p:spPr>
        <p:txBody>
          <a:bodyPr vert="horz" lIns="68580" tIns="34290" rIns="68580" bIns="34290" rtlCol="0" anchor="b">
            <a:normAutofit fontScale="97500"/>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ctr"/>
            <a:r>
              <a:rPr lang="en-US" sz="3600" dirty="0">
                <a:solidFill>
                  <a:srgbClr val="0070C0"/>
                </a:solidFill>
                <a:latin typeface="Bahnschrift SemiBold SemiConden" pitchFamily="34" charset="0"/>
              </a:rPr>
              <a:t>Bharat Automotive Pressings (I) </a:t>
            </a:r>
            <a:r>
              <a:rPr lang="en-US" sz="3600" dirty="0" smtClean="0">
                <a:solidFill>
                  <a:srgbClr val="0070C0"/>
                </a:solidFill>
                <a:latin typeface="Bahnschrift SemiBold SemiConden" pitchFamily="34" charset="0"/>
              </a:rPr>
              <a:t>Pvt. Ltd.</a:t>
            </a:r>
            <a:endParaRPr lang="en-US" sz="3600" dirty="0">
              <a:solidFill>
                <a:srgbClr val="0070C0"/>
              </a:solidFill>
              <a:latin typeface="Bahnschrift SemiBold SemiConden" pitchFamily="34" charset="0"/>
            </a:endParaRPr>
          </a:p>
        </p:txBody>
      </p:sp>
      <p:pic>
        <p:nvPicPr>
          <p:cNvPr id="2" name="Picture 2" descr="Description: Description: logo bharat">
            <a:extLst>
              <a:ext uri="{FF2B5EF4-FFF2-40B4-BE49-F238E27FC236}">
                <a16:creationId xmlns:a16="http://schemas.microsoft.com/office/drawing/2014/main" xmlns="" id="{30752C67-A3DE-9FDB-D5C8-DCDC8D4717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202" y="167749"/>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D:\Users\Bharat\Downloads\WhatsApp Image 2024-12-24 at 5.58.51 P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996" y="1816021"/>
            <a:ext cx="8415440" cy="4233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3797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pic>
        <p:nvPicPr>
          <p:cNvPr id="2" name="Picture 1" descr="Description: Description: logo bharat">
            <a:extLst>
              <a:ext uri="{FF2B5EF4-FFF2-40B4-BE49-F238E27FC236}">
                <a16:creationId xmlns:a16="http://schemas.microsoft.com/office/drawing/2014/main" xmlns="" id="{77C41FB4-A50D-EC3F-1F3E-7F18F142F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2886" y="463583"/>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Placeholder 3">
            <a:extLst>
              <a:ext uri="{FF2B5EF4-FFF2-40B4-BE49-F238E27FC236}">
                <a16:creationId xmlns:a16="http://schemas.microsoft.com/office/drawing/2014/main" xmlns="" id="{244F6D90-07B5-CC5E-49E0-F5056D1491F1}"/>
              </a:ext>
            </a:extLst>
          </p:cNvPr>
          <p:cNvPicPr>
            <a:picLocks noGrp="1" noChangeAspect="1"/>
          </p:cNvPicPr>
          <p:nvPr>
            <p:ph type="pic" sz="quarter" idx="13"/>
          </p:nvPr>
        </p:nvPicPr>
        <p:blipFill>
          <a:blip r:embed="rId3"/>
          <a:srcRect l="7755" r="7755"/>
          <a:stretch>
            <a:fillRect/>
          </a:stretch>
        </p:blipFill>
        <p:spPr>
          <a:xfrm>
            <a:off x="106132" y="857250"/>
            <a:ext cx="6865975" cy="3637840"/>
          </a:xfrm>
        </p:spPr>
      </p:pic>
      <p:sp>
        <p:nvSpPr>
          <p:cNvPr id="5" name="TextBox 4">
            <a:extLst>
              <a:ext uri="{FF2B5EF4-FFF2-40B4-BE49-F238E27FC236}">
                <a16:creationId xmlns:a16="http://schemas.microsoft.com/office/drawing/2014/main" xmlns="" id="{DF726D4B-D3B5-67DD-2FF6-8EF9E8FB0B71}"/>
              </a:ext>
            </a:extLst>
          </p:cNvPr>
          <p:cNvSpPr txBox="1"/>
          <p:nvPr/>
        </p:nvSpPr>
        <p:spPr>
          <a:xfrm>
            <a:off x="143540" y="4716868"/>
            <a:ext cx="6865975" cy="1754326"/>
          </a:xfrm>
          <a:prstGeom prst="rect">
            <a:avLst/>
          </a:prstGeom>
          <a:noFill/>
        </p:spPr>
        <p:txBody>
          <a:bodyPr wrap="square" rtlCol="0">
            <a:spAutoFit/>
          </a:bodyPr>
          <a:lstStyle/>
          <a:p>
            <a:r>
              <a:rPr lang="en-IN" sz="1350" b="1" dirty="0"/>
              <a:t>Press Shop Facility:-</a:t>
            </a:r>
          </a:p>
          <a:p>
            <a:pPr marL="214313" indent="-214313">
              <a:buFont typeface="Wingdings" pitchFamily="2" charset="2"/>
              <a:buChar char="§"/>
            </a:pPr>
            <a:endParaRPr lang="en-IN" sz="1350" b="1" dirty="0"/>
          </a:p>
          <a:p>
            <a:r>
              <a:rPr lang="en-US" sz="1350" b="1" dirty="0">
                <a:latin typeface="Calibri" pitchFamily="34" charset="0"/>
                <a:cs typeface="Calibri" pitchFamily="34" charset="0"/>
              </a:rPr>
              <a:t> Hydraulic Press: 460T  for Deep Drawing Max. Length 1000mm x 200mm Draw Depth</a:t>
            </a:r>
          </a:p>
          <a:p>
            <a:r>
              <a:rPr lang="en-US" sz="1350" b="1" dirty="0">
                <a:latin typeface="Calibri" pitchFamily="34" charset="0"/>
                <a:cs typeface="Calibri" pitchFamily="34" charset="0"/>
              </a:rPr>
              <a:t> Pneumatic Press Machines 160T To 500T</a:t>
            </a:r>
          </a:p>
          <a:p>
            <a:r>
              <a:rPr lang="en-US" sz="1350" b="1" dirty="0">
                <a:latin typeface="Calibri" pitchFamily="34" charset="0"/>
                <a:cs typeface="Calibri" pitchFamily="34" charset="0"/>
              </a:rPr>
              <a:t> Shearing</a:t>
            </a:r>
            <a:r>
              <a:rPr lang="en-US" sz="1350" b="1" dirty="0" smtClean="0">
                <a:latin typeface="Calibri" pitchFamily="34" charset="0"/>
                <a:cs typeface="Calibri" pitchFamily="34" charset="0"/>
              </a:rPr>
              <a:t>:- Up to </a:t>
            </a:r>
            <a:r>
              <a:rPr lang="en-US" sz="1350" b="1" dirty="0">
                <a:latin typeface="Calibri" pitchFamily="34" charset="0"/>
                <a:cs typeface="Calibri" pitchFamily="34" charset="0"/>
              </a:rPr>
              <a:t>8MM </a:t>
            </a:r>
            <a:r>
              <a:rPr lang="en-US" sz="1350" b="1" dirty="0" smtClean="0">
                <a:latin typeface="Calibri" pitchFamily="34" charset="0"/>
                <a:cs typeface="Calibri" pitchFamily="34" charset="0"/>
              </a:rPr>
              <a:t>Mild Steel </a:t>
            </a:r>
            <a:r>
              <a:rPr lang="en-US" sz="1350" b="1" dirty="0">
                <a:latin typeface="Calibri" pitchFamily="34" charset="0"/>
                <a:cs typeface="Calibri" pitchFamily="34" charset="0"/>
              </a:rPr>
              <a:t>x 2500mm Length &amp; Cross Shearing facility</a:t>
            </a:r>
          </a:p>
          <a:p>
            <a:r>
              <a:rPr lang="en-US" sz="1350" b="1" dirty="0">
                <a:latin typeface="Calibri" pitchFamily="34" charset="0"/>
                <a:cs typeface="Calibri" pitchFamily="34" charset="0"/>
              </a:rPr>
              <a:t> </a:t>
            </a:r>
          </a:p>
          <a:p>
            <a:endParaRPr lang="en-IN" sz="1350" b="1" dirty="0">
              <a:latin typeface="Calibri" pitchFamily="34" charset="0"/>
              <a:cs typeface="Calibri" pitchFamily="34" charset="0"/>
            </a:endParaRPr>
          </a:p>
          <a:p>
            <a:endParaRPr lang="en-IN" sz="1350" dirty="0"/>
          </a:p>
        </p:txBody>
      </p:sp>
    </p:spTree>
    <p:extLst>
      <p:ext uri="{BB962C8B-B14F-4D97-AF65-F5344CB8AC3E}">
        <p14:creationId xmlns:p14="http://schemas.microsoft.com/office/powerpoint/2010/main" val="35831425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3" name="Text Placeholder 13">
            <a:extLst>
              <a:ext uri="{FF2B5EF4-FFF2-40B4-BE49-F238E27FC236}">
                <a16:creationId xmlns:a16="http://schemas.microsoft.com/office/drawing/2014/main" xmlns="" id="{32B0CB1D-E6FE-4346-B4DC-C1AC8F0F5CC6}"/>
              </a:ext>
            </a:extLst>
          </p:cNvPr>
          <p:cNvSpPr txBox="1">
            <a:spLocks/>
          </p:cNvSpPr>
          <p:nvPr/>
        </p:nvSpPr>
        <p:spPr>
          <a:xfrm>
            <a:off x="1199831" y="1003322"/>
            <a:ext cx="6971814" cy="3247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mj-lt"/>
                <a:ea typeface="+mj-ea"/>
                <a:cs typeface="+mj-cs"/>
              </a:rPr>
              <a:t>Major Supplier In </a:t>
            </a:r>
            <a:r>
              <a:rPr lang="en-US" sz="2400" b="1" dirty="0" smtClean="0">
                <a:latin typeface="+mj-lt"/>
                <a:ea typeface="+mj-ea"/>
                <a:cs typeface="+mj-cs"/>
              </a:rPr>
              <a:t>Sheet </a:t>
            </a:r>
            <a:r>
              <a:rPr lang="en-US" sz="2400" b="1" dirty="0">
                <a:latin typeface="+mj-lt"/>
                <a:ea typeface="+mj-ea"/>
                <a:cs typeface="+mj-cs"/>
              </a:rPr>
              <a:t>Metal Commodity</a:t>
            </a:r>
          </a:p>
        </p:txBody>
      </p:sp>
      <p:sp>
        <p:nvSpPr>
          <p:cNvPr id="6" name="Slide Number Placeholder 2">
            <a:extLst>
              <a:ext uri="{FF2B5EF4-FFF2-40B4-BE49-F238E27FC236}">
                <a16:creationId xmlns:a16="http://schemas.microsoft.com/office/drawing/2014/main" xmlns="" id="{774AF259-0EA0-486A-A345-68549DF558C8}"/>
              </a:ext>
            </a:extLst>
          </p:cNvPr>
          <p:cNvSpPr txBox="1">
            <a:spLocks/>
          </p:cNvSpPr>
          <p:nvPr/>
        </p:nvSpPr>
        <p:spPr>
          <a:xfrm>
            <a:off x="8823423" y="5763026"/>
            <a:ext cx="279797" cy="15457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C2DEF-D2FE-4B45-ABA4-9F153FD1C98A}" type="slidenum">
              <a:rPr lang="en-US" sz="1050">
                <a:solidFill>
                  <a:schemeClr val="bg1"/>
                </a:solidFill>
              </a:rPr>
              <a:pPr/>
              <a:t>11</a:t>
            </a:fld>
            <a:endParaRPr lang="en-US" sz="1050" dirty="0">
              <a:solidFill>
                <a:schemeClr val="bg1"/>
              </a:solidFill>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329" y="1463957"/>
            <a:ext cx="2988674" cy="21838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1626" y="3919375"/>
            <a:ext cx="4532427" cy="1670201"/>
          </a:xfrm>
          <a:prstGeom prst="rect">
            <a:avLst/>
          </a:prstGeom>
        </p:spPr>
        <p:txBody>
          <a:bodyPr wrap="square">
            <a:spAutoFit/>
          </a:bodyPr>
          <a:lstStyle/>
          <a:p>
            <a:r>
              <a:rPr lang="en-US" sz="1350" b="1" dirty="0">
                <a:latin typeface="Calibri" pitchFamily="34" charset="0"/>
                <a:cs typeface="Calibri" pitchFamily="34" charset="0"/>
              </a:rPr>
              <a:t>1.Residential Silencer  2. Genset Mounting Part</a:t>
            </a:r>
          </a:p>
          <a:p>
            <a:pPr marL="257175" indent="-257175">
              <a:buAutoNum type="arabicPeriod"/>
            </a:pPr>
            <a:endParaRPr lang="en-US" sz="1350" b="1" dirty="0">
              <a:latin typeface="Calibri" pitchFamily="34" charset="0"/>
              <a:cs typeface="Calibri" pitchFamily="34" charset="0"/>
            </a:endParaRPr>
          </a:p>
          <a:p>
            <a:r>
              <a:rPr lang="en-US" sz="1350" b="1" dirty="0">
                <a:latin typeface="Calibri" pitchFamily="34" charset="0"/>
                <a:cs typeface="Calibri" pitchFamily="34" charset="0"/>
              </a:rPr>
              <a:t>3.Oil Sump                     4. </a:t>
            </a:r>
            <a:r>
              <a:rPr lang="en-IN" sz="1350" b="1" dirty="0">
                <a:latin typeface="Calibri" pitchFamily="34" charset="0"/>
                <a:cs typeface="Calibri" pitchFamily="34" charset="0"/>
              </a:rPr>
              <a:t>Heavy Duty Assemblies</a:t>
            </a:r>
          </a:p>
          <a:p>
            <a:endParaRPr lang="en-US" sz="1350" b="1" dirty="0">
              <a:latin typeface="Calibri" pitchFamily="34" charset="0"/>
              <a:cs typeface="Calibri" pitchFamily="34" charset="0"/>
            </a:endParaRPr>
          </a:p>
          <a:p>
            <a:r>
              <a:rPr lang="en-US" sz="1350" b="1" dirty="0">
                <a:latin typeface="Calibri" pitchFamily="34" charset="0"/>
                <a:cs typeface="Calibri" pitchFamily="34" charset="0"/>
              </a:rPr>
              <a:t>5.Piping                          6. Pressing &amp; Fabricated  Components</a:t>
            </a:r>
          </a:p>
          <a:p>
            <a:endParaRPr lang="en-US" sz="1350" b="1" dirty="0">
              <a:latin typeface="Calibri" pitchFamily="34" charset="0"/>
              <a:cs typeface="Calibri" pitchFamily="34" charset="0"/>
            </a:endParaRPr>
          </a:p>
          <a:p>
            <a:r>
              <a:rPr lang="en-US" sz="1350" b="1" dirty="0">
                <a:latin typeface="Calibri" pitchFamily="34" charset="0"/>
                <a:cs typeface="Calibri" pitchFamily="34" charset="0"/>
              </a:rPr>
              <a:t>7.Bracketory Items</a:t>
            </a:r>
          </a:p>
          <a:p>
            <a:pPr marL="214313" indent="-214313">
              <a:lnSpc>
                <a:spcPct val="50000"/>
              </a:lnSpc>
              <a:buFont typeface="Wingdings" pitchFamily="2" charset="2"/>
              <a:buChar char="§"/>
            </a:pPr>
            <a:endParaRPr lang="en-US" sz="1350" b="1" dirty="0">
              <a:latin typeface="Calibri" pitchFamily="34" charset="0"/>
              <a:cs typeface="Calibri" pitchFamily="34"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535" t="17155" r="4440" b="10011"/>
          <a:stretch/>
        </p:blipFill>
        <p:spPr>
          <a:xfrm>
            <a:off x="4511620" y="2696275"/>
            <a:ext cx="4250678" cy="2240531"/>
          </a:xfrm>
          <a:prstGeom prst="rect">
            <a:avLst/>
          </a:prstGeom>
        </p:spPr>
      </p:pic>
      <p:cxnSp>
        <p:nvCxnSpPr>
          <p:cNvPr id="9" name="Straight Arrow Connector 8"/>
          <p:cNvCxnSpPr/>
          <p:nvPr/>
        </p:nvCxnSpPr>
        <p:spPr>
          <a:xfrm flipH="1">
            <a:off x="6198650" y="2266821"/>
            <a:ext cx="340598" cy="117441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156525" y="2002755"/>
            <a:ext cx="1110365" cy="253916"/>
          </a:xfrm>
          <a:prstGeom prst="rect">
            <a:avLst/>
          </a:prstGeom>
          <a:noFill/>
        </p:spPr>
        <p:txBody>
          <a:bodyPr wrap="square" rtlCol="0">
            <a:spAutoFit/>
          </a:bodyPr>
          <a:lstStyle/>
          <a:p>
            <a:pPr algn="ctr"/>
            <a:r>
              <a:rPr lang="en-US" sz="1050" b="1" dirty="0">
                <a:latin typeface="Calibri" pitchFamily="34" charset="0"/>
                <a:cs typeface="Calibri" pitchFamily="34" charset="0"/>
              </a:rPr>
              <a:t>Belt Guard</a:t>
            </a:r>
            <a:endParaRPr lang="en-IN" sz="1050" b="1" dirty="0">
              <a:latin typeface="Calibri" pitchFamily="34" charset="0"/>
              <a:cs typeface="Calibri" pitchFamily="34" charset="0"/>
            </a:endParaRPr>
          </a:p>
        </p:txBody>
      </p:sp>
      <p:cxnSp>
        <p:nvCxnSpPr>
          <p:cNvPr id="11" name="Straight Arrow Connector 10"/>
          <p:cNvCxnSpPr/>
          <p:nvPr/>
        </p:nvCxnSpPr>
        <p:spPr>
          <a:xfrm>
            <a:off x="4769202" y="2555879"/>
            <a:ext cx="303257" cy="69436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265351" y="2266822"/>
            <a:ext cx="1110365" cy="253916"/>
          </a:xfrm>
          <a:prstGeom prst="rect">
            <a:avLst/>
          </a:prstGeom>
          <a:noFill/>
        </p:spPr>
        <p:txBody>
          <a:bodyPr wrap="square" rtlCol="0">
            <a:spAutoFit/>
          </a:bodyPr>
          <a:lstStyle/>
          <a:p>
            <a:pPr algn="ctr"/>
            <a:r>
              <a:rPr lang="en-US" sz="1050" b="1" dirty="0">
                <a:latin typeface="Calibri" pitchFamily="34" charset="0"/>
                <a:cs typeface="Calibri" pitchFamily="34" charset="0"/>
              </a:rPr>
              <a:t>Bonnet</a:t>
            </a:r>
            <a:endParaRPr lang="en-IN" sz="1050" b="1" dirty="0">
              <a:latin typeface="Calibri" pitchFamily="34" charset="0"/>
              <a:cs typeface="Calibri" pitchFamily="34" charset="0"/>
            </a:endParaRPr>
          </a:p>
        </p:txBody>
      </p:sp>
      <p:cxnSp>
        <p:nvCxnSpPr>
          <p:cNvPr id="13" name="Straight Arrow Connector 12"/>
          <p:cNvCxnSpPr/>
          <p:nvPr/>
        </p:nvCxnSpPr>
        <p:spPr>
          <a:xfrm flipH="1">
            <a:off x="6711707" y="2497655"/>
            <a:ext cx="500213" cy="108326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204211" y="2232183"/>
            <a:ext cx="1110365" cy="253916"/>
          </a:xfrm>
          <a:prstGeom prst="rect">
            <a:avLst/>
          </a:prstGeom>
          <a:noFill/>
        </p:spPr>
        <p:txBody>
          <a:bodyPr wrap="square" rtlCol="0">
            <a:spAutoFit/>
          </a:bodyPr>
          <a:lstStyle/>
          <a:p>
            <a:pPr algn="ctr"/>
            <a:r>
              <a:rPr lang="en-US" sz="1050" b="1" dirty="0">
                <a:latin typeface="Calibri" pitchFamily="34" charset="0"/>
                <a:cs typeface="Calibri" pitchFamily="34" charset="0"/>
              </a:rPr>
              <a:t>Steering Mtg.</a:t>
            </a:r>
            <a:endParaRPr lang="en-IN" sz="1050" b="1" dirty="0">
              <a:latin typeface="Calibri" pitchFamily="34" charset="0"/>
              <a:cs typeface="Calibri" pitchFamily="34" charset="0"/>
            </a:endParaRPr>
          </a:p>
        </p:txBody>
      </p:sp>
      <p:sp>
        <p:nvSpPr>
          <p:cNvPr id="15" name="TextBox 14"/>
          <p:cNvSpPr txBox="1"/>
          <p:nvPr/>
        </p:nvSpPr>
        <p:spPr>
          <a:xfrm>
            <a:off x="5150485" y="2151405"/>
            <a:ext cx="1110365" cy="253916"/>
          </a:xfrm>
          <a:prstGeom prst="rect">
            <a:avLst/>
          </a:prstGeom>
          <a:noFill/>
        </p:spPr>
        <p:txBody>
          <a:bodyPr wrap="square" rtlCol="0">
            <a:spAutoFit/>
          </a:bodyPr>
          <a:lstStyle/>
          <a:p>
            <a:pPr algn="ctr"/>
            <a:r>
              <a:rPr lang="en-US" sz="1050" b="1" dirty="0">
                <a:latin typeface="Calibri" pitchFamily="34" charset="0"/>
                <a:cs typeface="Calibri" pitchFamily="34" charset="0"/>
              </a:rPr>
              <a:t>Silencer &amp; Cover</a:t>
            </a:r>
            <a:endParaRPr lang="en-IN" sz="1050" b="1" dirty="0">
              <a:latin typeface="Calibri" pitchFamily="34" charset="0"/>
              <a:cs typeface="Calibri" pitchFamily="34" charset="0"/>
            </a:endParaRPr>
          </a:p>
        </p:txBody>
      </p:sp>
      <p:cxnSp>
        <p:nvCxnSpPr>
          <p:cNvPr id="16" name="Straight Arrow Connector 15"/>
          <p:cNvCxnSpPr/>
          <p:nvPr/>
        </p:nvCxnSpPr>
        <p:spPr>
          <a:xfrm flipH="1" flipV="1">
            <a:off x="7313455" y="4242831"/>
            <a:ext cx="568416" cy="97951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460350" y="5222343"/>
            <a:ext cx="1110365" cy="253916"/>
          </a:xfrm>
          <a:prstGeom prst="rect">
            <a:avLst/>
          </a:prstGeom>
          <a:noFill/>
        </p:spPr>
        <p:txBody>
          <a:bodyPr wrap="square" rtlCol="0">
            <a:spAutoFit/>
          </a:bodyPr>
          <a:lstStyle/>
          <a:p>
            <a:pPr algn="ctr"/>
            <a:r>
              <a:rPr lang="en-US" sz="1050" b="1" dirty="0">
                <a:latin typeface="Calibri" pitchFamily="34" charset="0"/>
                <a:cs typeface="Calibri" pitchFamily="34" charset="0"/>
              </a:rPr>
              <a:t>Side Covers</a:t>
            </a:r>
            <a:endParaRPr lang="en-IN" sz="1050" b="1" dirty="0">
              <a:latin typeface="Calibri" pitchFamily="34" charset="0"/>
              <a:cs typeface="Calibri" pitchFamily="34" charset="0"/>
            </a:endParaRPr>
          </a:p>
        </p:txBody>
      </p:sp>
      <p:sp>
        <p:nvSpPr>
          <p:cNvPr id="18" name="TextBox 17"/>
          <p:cNvSpPr txBox="1"/>
          <p:nvPr/>
        </p:nvSpPr>
        <p:spPr>
          <a:xfrm>
            <a:off x="6636959" y="5466571"/>
            <a:ext cx="1110365" cy="253916"/>
          </a:xfrm>
          <a:prstGeom prst="rect">
            <a:avLst/>
          </a:prstGeom>
          <a:noFill/>
        </p:spPr>
        <p:txBody>
          <a:bodyPr wrap="square" rtlCol="0">
            <a:spAutoFit/>
          </a:bodyPr>
          <a:lstStyle/>
          <a:p>
            <a:pPr algn="ctr"/>
            <a:r>
              <a:rPr lang="en-US" sz="1050" b="1" dirty="0">
                <a:latin typeface="Calibri" pitchFamily="34" charset="0"/>
                <a:cs typeface="Calibri" pitchFamily="34" charset="0"/>
              </a:rPr>
              <a:t>Chain Cover</a:t>
            </a:r>
            <a:endParaRPr lang="en-IN" sz="1050" b="1" dirty="0">
              <a:latin typeface="Calibri" pitchFamily="34" charset="0"/>
              <a:cs typeface="Calibri" pitchFamily="34" charset="0"/>
            </a:endParaRPr>
          </a:p>
        </p:txBody>
      </p:sp>
      <p:sp>
        <p:nvSpPr>
          <p:cNvPr id="19" name="TextBox 18"/>
          <p:cNvSpPr txBox="1"/>
          <p:nvPr/>
        </p:nvSpPr>
        <p:spPr>
          <a:xfrm>
            <a:off x="5375716" y="5487311"/>
            <a:ext cx="1110365" cy="253916"/>
          </a:xfrm>
          <a:prstGeom prst="rect">
            <a:avLst/>
          </a:prstGeom>
          <a:noFill/>
        </p:spPr>
        <p:txBody>
          <a:bodyPr wrap="square" rtlCol="0">
            <a:spAutoFit/>
          </a:bodyPr>
          <a:lstStyle/>
          <a:p>
            <a:pPr algn="ctr"/>
            <a:r>
              <a:rPr lang="en-US" sz="1050" b="1" dirty="0">
                <a:latin typeface="Calibri" pitchFamily="34" charset="0"/>
                <a:cs typeface="Calibri" pitchFamily="34" charset="0"/>
              </a:rPr>
              <a:t>Base Frame</a:t>
            </a:r>
            <a:endParaRPr lang="en-IN" sz="1050" b="1" dirty="0">
              <a:latin typeface="Calibri" pitchFamily="34" charset="0"/>
              <a:cs typeface="Calibri" pitchFamily="34" charset="0"/>
            </a:endParaRPr>
          </a:p>
        </p:txBody>
      </p:sp>
      <p:cxnSp>
        <p:nvCxnSpPr>
          <p:cNvPr id="20" name="Straight Arrow Connector 19"/>
          <p:cNvCxnSpPr/>
          <p:nvPr/>
        </p:nvCxnSpPr>
        <p:spPr>
          <a:xfrm flipH="1" flipV="1">
            <a:off x="5431761" y="4286155"/>
            <a:ext cx="400728" cy="116885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098871" y="5487663"/>
            <a:ext cx="1110365" cy="253916"/>
          </a:xfrm>
          <a:prstGeom prst="rect">
            <a:avLst/>
          </a:prstGeom>
          <a:noFill/>
        </p:spPr>
        <p:txBody>
          <a:bodyPr wrap="square" rtlCol="0">
            <a:spAutoFit/>
          </a:bodyPr>
          <a:lstStyle/>
          <a:p>
            <a:pPr algn="ctr"/>
            <a:r>
              <a:rPr lang="en-US" sz="1050" b="1" dirty="0">
                <a:latin typeface="Calibri" pitchFamily="34" charset="0"/>
                <a:cs typeface="Calibri" pitchFamily="34" charset="0"/>
              </a:rPr>
              <a:t>Flywheel Cover</a:t>
            </a:r>
            <a:endParaRPr lang="en-IN" sz="1050" b="1" dirty="0">
              <a:latin typeface="Calibri" pitchFamily="34" charset="0"/>
              <a:cs typeface="Calibri" pitchFamily="34" charset="0"/>
            </a:endParaRPr>
          </a:p>
        </p:txBody>
      </p:sp>
      <p:cxnSp>
        <p:nvCxnSpPr>
          <p:cNvPr id="22" name="Straight Arrow Connector 21"/>
          <p:cNvCxnSpPr/>
          <p:nvPr/>
        </p:nvCxnSpPr>
        <p:spPr>
          <a:xfrm flipV="1">
            <a:off x="4685739" y="4466379"/>
            <a:ext cx="386720" cy="98862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Oval Callout 22"/>
          <p:cNvSpPr/>
          <p:nvPr/>
        </p:nvSpPr>
        <p:spPr>
          <a:xfrm>
            <a:off x="6576093" y="1253276"/>
            <a:ext cx="2186205" cy="734089"/>
          </a:xfrm>
          <a:prstGeom prst="wedgeEllipseCallout">
            <a:avLst>
              <a:gd name="adj1" fmla="val -25386"/>
              <a:gd name="adj2" fmla="val 73047"/>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Calibri" pitchFamily="34" charset="0"/>
                <a:cs typeface="Calibri" pitchFamily="34" charset="0"/>
              </a:rPr>
              <a:t>All Styling Parts are being supplied by Bharat Only</a:t>
            </a:r>
            <a:endParaRPr lang="en-IN" sz="1050" b="1" dirty="0">
              <a:latin typeface="Calibri" pitchFamily="34" charset="0"/>
              <a:cs typeface="Calibri" pitchFamily="34" charset="0"/>
            </a:endParaRPr>
          </a:p>
        </p:txBody>
      </p:sp>
      <p:cxnSp>
        <p:nvCxnSpPr>
          <p:cNvPr id="30" name="Straight Arrow Connector 29"/>
          <p:cNvCxnSpPr/>
          <p:nvPr/>
        </p:nvCxnSpPr>
        <p:spPr>
          <a:xfrm>
            <a:off x="5375716" y="2382238"/>
            <a:ext cx="329952" cy="86800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6829980" y="4350843"/>
            <a:ext cx="381940" cy="8715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descr="Description: Description: logo bharat">
            <a:extLst>
              <a:ext uri="{FF2B5EF4-FFF2-40B4-BE49-F238E27FC236}">
                <a16:creationId xmlns:a16="http://schemas.microsoft.com/office/drawing/2014/main" xmlns="" id="{6082946B-7568-EA1D-BF8A-66F274535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7764" y="230502"/>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99225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pic>
        <p:nvPicPr>
          <p:cNvPr id="1031" name="Picture 7" descr="d:\Users\Suresh\Desktop\PPT Develop  2-7-24\Products\oil sump\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52123">
            <a:off x="5693325" y="4022959"/>
            <a:ext cx="1689450" cy="132012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Suresh\Desktop\PPT Develop  2-7-24\Products\oil sump\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72848">
            <a:off x="5222461" y="2625984"/>
            <a:ext cx="2276141" cy="14242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Users\Suresh\Desktop\PPT Develop  2-7-24\Products\oil sump\2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3602" y="2434557"/>
            <a:ext cx="2908399" cy="133734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Users\Suresh\Desktop\PPT Develop  2-7-24\Products\oil sump\2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34726">
            <a:off x="1659427" y="1461183"/>
            <a:ext cx="3063611" cy="9231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Users\Suresh\Desktop\PPT Develop  2-7-24\Products\oil sump\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8029" y="1531799"/>
            <a:ext cx="2614372" cy="10971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Users\Suresh\Desktop\PPT Develop  2-7-24\Products\oil sump\4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094045">
            <a:off x="1738772" y="3798317"/>
            <a:ext cx="2239711" cy="12448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828800" y="5294847"/>
            <a:ext cx="5875911" cy="727122"/>
          </a:xfrm>
          <a:prstGeom prst="rect">
            <a:avLst/>
          </a:prstGeom>
          <a:noFill/>
        </p:spPr>
        <p:txBody>
          <a:bodyPr wrap="square" rtlCol="0">
            <a:spAutoFit/>
          </a:bodyPr>
          <a:lstStyle/>
          <a:p>
            <a:r>
              <a:rPr lang="en-US" sz="1400" b="1" dirty="0"/>
              <a:t>Specializing in the </a:t>
            </a:r>
            <a:r>
              <a:rPr lang="en-US" sz="1400" b="1" dirty="0" smtClean="0"/>
              <a:t>Manufacturing </a:t>
            </a:r>
            <a:r>
              <a:rPr lang="en-US" sz="1400" b="1" dirty="0"/>
              <a:t>of </a:t>
            </a:r>
            <a:r>
              <a:rPr lang="en-US" sz="1400" b="1" dirty="0" smtClean="0"/>
              <a:t>Sheet Metal </a:t>
            </a:r>
            <a:r>
              <a:rPr lang="en-US" sz="1400" b="1" dirty="0"/>
              <a:t>and </a:t>
            </a:r>
            <a:r>
              <a:rPr lang="en-US" sz="1400" b="1" dirty="0" smtClean="0"/>
              <a:t>Fabricated </a:t>
            </a:r>
            <a:r>
              <a:rPr lang="en-US" sz="1400" b="1" dirty="0"/>
              <a:t>O</a:t>
            </a:r>
            <a:r>
              <a:rPr lang="en-US" sz="1400" b="1" dirty="0" smtClean="0"/>
              <a:t>il </a:t>
            </a:r>
            <a:r>
              <a:rPr lang="en-US" sz="1400" b="1" dirty="0"/>
              <a:t>S</a:t>
            </a:r>
            <a:r>
              <a:rPr lang="en-US" sz="1400" b="1" dirty="0" smtClean="0"/>
              <a:t>umps </a:t>
            </a:r>
            <a:r>
              <a:rPr lang="en-US" sz="1400" b="1" dirty="0"/>
              <a:t>to </a:t>
            </a:r>
            <a:r>
              <a:rPr lang="en-US" sz="1400" b="1" dirty="0" smtClean="0"/>
              <a:t>Serve </a:t>
            </a:r>
            <a:r>
              <a:rPr lang="en-US" sz="1400" b="1" dirty="0"/>
              <a:t>OEMs in the </a:t>
            </a:r>
            <a:r>
              <a:rPr lang="en-US" sz="1600" b="1" dirty="0"/>
              <a:t>E</a:t>
            </a:r>
            <a:r>
              <a:rPr lang="en-US" sz="1600" b="1" dirty="0" smtClean="0"/>
              <a:t>arthmoving</a:t>
            </a:r>
            <a:r>
              <a:rPr lang="en-US" sz="1400" b="1" dirty="0" smtClean="0"/>
              <a:t> </a:t>
            </a:r>
            <a:r>
              <a:rPr lang="en-US" sz="1400" b="1" dirty="0"/>
              <a:t>and </a:t>
            </a:r>
            <a:r>
              <a:rPr lang="en-US" sz="1400" b="1" dirty="0" smtClean="0"/>
              <a:t>Automobile </a:t>
            </a:r>
            <a:r>
              <a:rPr lang="en-US" sz="1400" b="1" dirty="0"/>
              <a:t>S</a:t>
            </a:r>
            <a:r>
              <a:rPr lang="en-US" sz="1400" b="1" dirty="0" smtClean="0"/>
              <a:t>ectors </a:t>
            </a:r>
            <a:r>
              <a:rPr lang="en-US" sz="1400" b="1" dirty="0"/>
              <a:t>S</a:t>
            </a:r>
            <a:r>
              <a:rPr lang="en-US" sz="1400" b="1" dirty="0" smtClean="0"/>
              <a:t>ince </a:t>
            </a:r>
            <a:r>
              <a:rPr lang="en-US" sz="1400" b="1" dirty="0"/>
              <a:t>2008</a:t>
            </a:r>
            <a:r>
              <a:rPr lang="en-US" sz="1200" b="1" dirty="0"/>
              <a:t>.</a:t>
            </a:r>
          </a:p>
          <a:p>
            <a:endParaRPr lang="en-US" sz="1125" dirty="0"/>
          </a:p>
        </p:txBody>
      </p:sp>
      <p:sp>
        <p:nvSpPr>
          <p:cNvPr id="15" name="object 6"/>
          <p:cNvSpPr txBox="1">
            <a:spLocks/>
          </p:cNvSpPr>
          <p:nvPr/>
        </p:nvSpPr>
        <p:spPr>
          <a:xfrm>
            <a:off x="1497317" y="1051879"/>
            <a:ext cx="4160534" cy="262572"/>
          </a:xfrm>
          <a:prstGeom prst="rect">
            <a:avLst/>
          </a:prstGeom>
        </p:spPr>
        <p:txBody>
          <a:bodyPr vert="horz" wrap="square" lIns="0" tIns="8573"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525">
              <a:spcBef>
                <a:spcPts val="68"/>
              </a:spcBef>
              <a:tabLst>
                <a:tab pos="1811655" algn="l"/>
              </a:tabLst>
            </a:pPr>
            <a:r>
              <a:rPr lang="pt-BR" sz="1650" spc="-45" dirty="0">
                <a:latin typeface="Trebuchet MS"/>
                <a:cs typeface="Trebuchet MS"/>
              </a:rPr>
              <a:t>Oil Sump/Pan in Sheet Metal and Fabricated</a:t>
            </a:r>
          </a:p>
        </p:txBody>
      </p:sp>
      <p:sp>
        <p:nvSpPr>
          <p:cNvPr id="4" name="Slide Number Placeholder 3">
            <a:extLst>
              <a:ext uri="{FF2B5EF4-FFF2-40B4-BE49-F238E27FC236}">
                <a16:creationId xmlns:a16="http://schemas.microsoft.com/office/drawing/2014/main" xmlns="" id="{C35AB452-334C-2D5E-5B9D-3E4900554A4B}"/>
              </a:ext>
            </a:extLst>
          </p:cNvPr>
          <p:cNvSpPr>
            <a:spLocks noGrp="1"/>
          </p:cNvSpPr>
          <p:nvPr>
            <p:ph type="sldNum" sz="quarter" idx="12"/>
          </p:nvPr>
        </p:nvSpPr>
        <p:spPr/>
        <p:txBody>
          <a:bodyPr/>
          <a:lstStyle/>
          <a:p>
            <a:fld id="{03DC2DEF-D2FE-4B45-ABA4-9F153FD1C98A}" type="slidenum">
              <a:rPr lang="en-US" smtClean="0"/>
              <a:pPr/>
              <a:t>12</a:t>
            </a:fld>
            <a:endParaRPr lang="en-US" dirty="0"/>
          </a:p>
        </p:txBody>
      </p:sp>
      <p:pic>
        <p:nvPicPr>
          <p:cNvPr id="2" name="Picture 1" descr="Description: Description: logo bharat">
            <a:extLst>
              <a:ext uri="{FF2B5EF4-FFF2-40B4-BE49-F238E27FC236}">
                <a16:creationId xmlns:a16="http://schemas.microsoft.com/office/drawing/2014/main" xmlns="" id="{A5CA0570-B303-455F-C4EB-70F4DB899B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47764" y="463584"/>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962452" y="5006346"/>
            <a:ext cx="706091" cy="300082"/>
          </a:xfrm>
          <a:prstGeom prst="rect">
            <a:avLst/>
          </a:prstGeom>
          <a:noFill/>
        </p:spPr>
        <p:txBody>
          <a:bodyPr wrap="none" rtlCol="0">
            <a:spAutoFit/>
          </a:bodyPr>
          <a:lstStyle/>
          <a:p>
            <a:r>
              <a:rPr lang="en-US" sz="1350" b="1" dirty="0"/>
              <a:t>Bonnet</a:t>
            </a:r>
            <a:endParaRPr lang="en-IN" sz="1350" b="1" dirty="0"/>
          </a:p>
        </p:txBody>
      </p:sp>
      <p:sp>
        <p:nvSpPr>
          <p:cNvPr id="10" name="TextBox 9"/>
          <p:cNvSpPr txBox="1"/>
          <p:nvPr/>
        </p:nvSpPr>
        <p:spPr>
          <a:xfrm>
            <a:off x="5268251" y="4972448"/>
            <a:ext cx="946541" cy="300082"/>
          </a:xfrm>
          <a:prstGeom prst="rect">
            <a:avLst/>
          </a:prstGeom>
          <a:noFill/>
        </p:spPr>
        <p:txBody>
          <a:bodyPr wrap="none" rtlCol="0">
            <a:spAutoFit/>
          </a:bodyPr>
          <a:lstStyle/>
          <a:p>
            <a:r>
              <a:rPr lang="en-US" sz="1350" b="1" dirty="0"/>
              <a:t>Rear Panel</a:t>
            </a:r>
            <a:endParaRPr lang="en-IN" sz="1350" b="1" dirty="0"/>
          </a:p>
        </p:txBody>
      </p:sp>
      <p:sp>
        <p:nvSpPr>
          <p:cNvPr id="11" name="TextBox 10"/>
          <p:cNvSpPr txBox="1"/>
          <p:nvPr/>
        </p:nvSpPr>
        <p:spPr>
          <a:xfrm>
            <a:off x="7410902" y="4996869"/>
            <a:ext cx="1001493" cy="300082"/>
          </a:xfrm>
          <a:prstGeom prst="rect">
            <a:avLst/>
          </a:prstGeom>
          <a:noFill/>
        </p:spPr>
        <p:txBody>
          <a:bodyPr wrap="none" rtlCol="0">
            <a:spAutoFit/>
          </a:bodyPr>
          <a:lstStyle/>
          <a:p>
            <a:r>
              <a:rPr lang="en-US" sz="1350" b="1" dirty="0"/>
              <a:t>Front Panel</a:t>
            </a:r>
            <a:endParaRPr lang="en-IN" sz="1350" b="1" dirty="0"/>
          </a:p>
        </p:txBody>
      </p:sp>
      <p:sp>
        <p:nvSpPr>
          <p:cNvPr id="12" name="TextBox 11"/>
          <p:cNvSpPr txBox="1"/>
          <p:nvPr/>
        </p:nvSpPr>
        <p:spPr>
          <a:xfrm>
            <a:off x="3201061" y="4988416"/>
            <a:ext cx="923458" cy="300082"/>
          </a:xfrm>
          <a:prstGeom prst="rect">
            <a:avLst/>
          </a:prstGeom>
          <a:noFill/>
        </p:spPr>
        <p:txBody>
          <a:bodyPr wrap="none" rtlCol="0">
            <a:spAutoFit/>
          </a:bodyPr>
          <a:lstStyle/>
          <a:p>
            <a:r>
              <a:rPr lang="en-US" sz="1350" b="1" dirty="0"/>
              <a:t>Side Panel</a:t>
            </a:r>
            <a:endParaRPr lang="en-IN" sz="1350" b="1" dirty="0"/>
          </a:p>
        </p:txBody>
      </p:sp>
      <p:sp>
        <p:nvSpPr>
          <p:cNvPr id="13" name="Title 4">
            <a:extLst>
              <a:ext uri="{FF2B5EF4-FFF2-40B4-BE49-F238E27FC236}">
                <a16:creationId xmlns:a16="http://schemas.microsoft.com/office/drawing/2014/main" xmlns="" id="{6F3494C0-ABDD-4C4D-8C46-49B8F20CC7E9}"/>
              </a:ext>
            </a:extLst>
          </p:cNvPr>
          <p:cNvSpPr txBox="1">
            <a:spLocks/>
          </p:cNvSpPr>
          <p:nvPr/>
        </p:nvSpPr>
        <p:spPr>
          <a:xfrm>
            <a:off x="687770" y="938208"/>
            <a:ext cx="5950040" cy="688290"/>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b="1" kern="1200">
                <a:solidFill>
                  <a:schemeClr val="accent1"/>
                </a:solidFill>
                <a:latin typeface="+mj-lt"/>
                <a:ea typeface="+mj-ea"/>
                <a:cs typeface="+mj-cs"/>
              </a:defRPr>
            </a:lvl1pPr>
          </a:lstStyle>
          <a:p>
            <a:pPr algn="l"/>
            <a:r>
              <a:rPr lang="en-US" sz="2400" dirty="0">
                <a:solidFill>
                  <a:schemeClr val="tx1"/>
                </a:solidFill>
              </a:rPr>
              <a:t>Manufacturing of Sheet Metal </a:t>
            </a:r>
            <a:r>
              <a:rPr lang="en-US" sz="2400" dirty="0" smtClean="0">
                <a:solidFill>
                  <a:schemeClr val="tx1"/>
                </a:solidFill>
              </a:rPr>
              <a:t>Skin </a:t>
            </a:r>
            <a:r>
              <a:rPr lang="en-US" sz="2400" dirty="0">
                <a:solidFill>
                  <a:schemeClr val="tx1"/>
                </a:solidFill>
              </a:rPr>
              <a:t>Panel</a:t>
            </a:r>
            <a:endParaRPr lang="en-US" sz="1200" dirty="0">
              <a:solidFill>
                <a:schemeClr val="tx1"/>
              </a:solidFill>
              <a:latin typeface="Cambria" pitchFamily="18" charset="0"/>
            </a:endParaRPr>
          </a:p>
        </p:txBody>
      </p:sp>
      <p:sp>
        <p:nvSpPr>
          <p:cNvPr id="6" name="Slide Number Placeholder 5">
            <a:extLst>
              <a:ext uri="{FF2B5EF4-FFF2-40B4-BE49-F238E27FC236}">
                <a16:creationId xmlns:a16="http://schemas.microsoft.com/office/drawing/2014/main" xmlns="" id="{CF070CA9-78CE-05C9-83E9-0B493595797D}"/>
              </a:ext>
            </a:extLst>
          </p:cNvPr>
          <p:cNvSpPr>
            <a:spLocks noGrp="1"/>
          </p:cNvSpPr>
          <p:nvPr>
            <p:ph type="sldNum" sz="quarter" idx="12"/>
          </p:nvPr>
        </p:nvSpPr>
        <p:spPr/>
        <p:txBody>
          <a:bodyPr/>
          <a:lstStyle/>
          <a:p>
            <a:fld id="{03DC2DEF-D2FE-4B45-ABA4-9F153FD1C98A}" type="slidenum">
              <a:rPr lang="en-US" noProof="0" smtClean="0"/>
              <a:t>13</a:t>
            </a:fld>
            <a:endParaRPr lang="en-US" noProof="0" dirty="0"/>
          </a:p>
        </p:txBody>
      </p:sp>
      <p:pic>
        <p:nvPicPr>
          <p:cNvPr id="7" name="Picture 6">
            <a:extLst>
              <a:ext uri="{FF2B5EF4-FFF2-40B4-BE49-F238E27FC236}">
                <a16:creationId xmlns:a16="http://schemas.microsoft.com/office/drawing/2014/main" xmlns="" id="{917E7B49-4685-E08D-FB8F-0332368A0428}"/>
              </a:ext>
            </a:extLst>
          </p:cNvPr>
          <p:cNvPicPr>
            <a:picLocks noChangeAspect="1"/>
          </p:cNvPicPr>
          <p:nvPr/>
        </p:nvPicPr>
        <p:blipFill>
          <a:blip r:embed="rId2"/>
          <a:stretch>
            <a:fillRect/>
          </a:stretch>
        </p:blipFill>
        <p:spPr>
          <a:xfrm rot="192628">
            <a:off x="192107" y="1663828"/>
            <a:ext cx="2014541" cy="3308620"/>
          </a:xfrm>
          <a:prstGeom prst="rect">
            <a:avLst/>
          </a:prstGeom>
        </p:spPr>
      </p:pic>
      <p:pic>
        <p:nvPicPr>
          <p:cNvPr id="15" name="Picture 14">
            <a:extLst>
              <a:ext uri="{FF2B5EF4-FFF2-40B4-BE49-F238E27FC236}">
                <a16:creationId xmlns:a16="http://schemas.microsoft.com/office/drawing/2014/main" xmlns="" id="{B079EA5B-5F9C-8D73-DCEC-9CE96FA2CF3B}"/>
              </a:ext>
            </a:extLst>
          </p:cNvPr>
          <p:cNvPicPr>
            <a:picLocks noChangeAspect="1"/>
          </p:cNvPicPr>
          <p:nvPr/>
        </p:nvPicPr>
        <p:blipFill rotWithShape="1">
          <a:blip r:embed="rId3"/>
          <a:srcRect r="7346" b="9385"/>
          <a:stretch/>
        </p:blipFill>
        <p:spPr>
          <a:xfrm>
            <a:off x="2404328" y="2005400"/>
            <a:ext cx="2135733" cy="2967047"/>
          </a:xfrm>
          <a:prstGeom prst="rect">
            <a:avLst/>
          </a:prstGeom>
        </p:spPr>
      </p:pic>
      <p:pic>
        <p:nvPicPr>
          <p:cNvPr id="17" name="Picture 16">
            <a:extLst>
              <a:ext uri="{FF2B5EF4-FFF2-40B4-BE49-F238E27FC236}">
                <a16:creationId xmlns:a16="http://schemas.microsoft.com/office/drawing/2014/main" xmlns="" id="{CEFDF504-D329-F7AF-93EC-59C2E52B4F2F}"/>
              </a:ext>
            </a:extLst>
          </p:cNvPr>
          <p:cNvPicPr>
            <a:picLocks noChangeAspect="1"/>
          </p:cNvPicPr>
          <p:nvPr/>
        </p:nvPicPr>
        <p:blipFill>
          <a:blip r:embed="rId4"/>
          <a:srcRect b="10289"/>
          <a:stretch/>
        </p:blipFill>
        <p:spPr>
          <a:xfrm>
            <a:off x="4675660" y="2147887"/>
            <a:ext cx="1962150" cy="2710984"/>
          </a:xfrm>
          <a:prstGeom prst="rect">
            <a:avLst/>
          </a:prstGeom>
        </p:spPr>
      </p:pic>
      <p:pic>
        <p:nvPicPr>
          <p:cNvPr id="19" name="Picture 18">
            <a:extLst>
              <a:ext uri="{FF2B5EF4-FFF2-40B4-BE49-F238E27FC236}">
                <a16:creationId xmlns:a16="http://schemas.microsoft.com/office/drawing/2014/main" xmlns="" id="{EE856F24-020E-4292-E9A4-570770B74D26}"/>
              </a:ext>
            </a:extLst>
          </p:cNvPr>
          <p:cNvPicPr>
            <a:picLocks noChangeAspect="1"/>
          </p:cNvPicPr>
          <p:nvPr/>
        </p:nvPicPr>
        <p:blipFill>
          <a:blip r:embed="rId5"/>
          <a:srcRect t="6491"/>
          <a:stretch/>
        </p:blipFill>
        <p:spPr>
          <a:xfrm>
            <a:off x="6694686" y="1717761"/>
            <a:ext cx="2135733" cy="3317038"/>
          </a:xfrm>
          <a:prstGeom prst="rect">
            <a:avLst/>
          </a:prstGeom>
        </p:spPr>
      </p:pic>
      <p:pic>
        <p:nvPicPr>
          <p:cNvPr id="20" name="Picture 19" descr="Description: Description: logo bharat">
            <a:extLst>
              <a:ext uri="{FF2B5EF4-FFF2-40B4-BE49-F238E27FC236}">
                <a16:creationId xmlns:a16="http://schemas.microsoft.com/office/drawing/2014/main" xmlns="" id="{4B41C50C-CEE3-B93A-619D-41F012198C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7764" y="463584"/>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42726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pic>
        <p:nvPicPr>
          <p:cNvPr id="2054" name="Picture 6" descr="d:\Users\Suresh\Desktop\PPT Develop  2-7-24\Products\clean photo\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748" y="4620986"/>
            <a:ext cx="2066896" cy="133945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Users\Suresh\Desktop\PPT Develop  2-7-24\Products\clean photo\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7798" y="1001715"/>
            <a:ext cx="2115802" cy="188570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Users\Suresh\Desktop\PPT Develop  2-7-24\Products\clean photo\826.png"/>
          <p:cNvPicPr>
            <a:picLocks noChangeAspect="1" noChangeArrowheads="1"/>
          </p:cNvPicPr>
          <p:nvPr/>
        </p:nvPicPr>
        <p:blipFill rotWithShape="1">
          <a:blip r:embed="rId4">
            <a:extLst>
              <a:ext uri="{28A0092B-C50C-407E-A947-70E740481C1C}">
                <a14:useLocalDpi xmlns:a14="http://schemas.microsoft.com/office/drawing/2010/main" val="0"/>
              </a:ext>
            </a:extLst>
          </a:blip>
          <a:srcRect l="10832" r="20164"/>
          <a:stretch/>
        </p:blipFill>
        <p:spPr bwMode="auto">
          <a:xfrm>
            <a:off x="6522394" y="1461656"/>
            <a:ext cx="2033777" cy="176637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Users\Suresh\Desktop\PPT Develop  2-7-24\Products\clean photo\795.png"/>
          <p:cNvPicPr>
            <a:picLocks noChangeAspect="1" noChangeArrowheads="1"/>
          </p:cNvPicPr>
          <p:nvPr/>
        </p:nvPicPr>
        <p:blipFill rotWithShape="1">
          <a:blip r:embed="rId5">
            <a:extLst>
              <a:ext uri="{28A0092B-C50C-407E-A947-70E740481C1C}">
                <a14:useLocalDpi xmlns:a14="http://schemas.microsoft.com/office/drawing/2010/main" val="0"/>
              </a:ext>
            </a:extLst>
          </a:blip>
          <a:srcRect l="7151" r="3316"/>
          <a:stretch/>
        </p:blipFill>
        <p:spPr bwMode="auto">
          <a:xfrm>
            <a:off x="588748" y="1118074"/>
            <a:ext cx="2228850" cy="1652981"/>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d:\Users\Suresh\Desktop\PPT Develop  2-7-24\Products\clean photo\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8270" y="4740362"/>
            <a:ext cx="1911379" cy="122008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Users\Suresh\Desktop\Parts for Web\clean photo\Draw - 2.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364" t="8993" r="2730" b="2947"/>
          <a:stretch/>
        </p:blipFill>
        <p:spPr bwMode="auto">
          <a:xfrm>
            <a:off x="3013541" y="3309677"/>
            <a:ext cx="3028950" cy="186145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xmlns="" id="{9E02AD7B-FD34-E31E-53DA-D8F0DCB71E5F}"/>
              </a:ext>
            </a:extLst>
          </p:cNvPr>
          <p:cNvSpPr>
            <a:spLocks noGrp="1"/>
          </p:cNvSpPr>
          <p:nvPr>
            <p:ph type="sldNum" sz="quarter" idx="12"/>
          </p:nvPr>
        </p:nvSpPr>
        <p:spPr/>
        <p:txBody>
          <a:bodyPr/>
          <a:lstStyle/>
          <a:p>
            <a:fld id="{03DC2DEF-D2FE-4B45-ABA4-9F153FD1C98A}" type="slidenum">
              <a:rPr lang="en-US" smtClean="0"/>
              <a:pPr/>
              <a:t>14</a:t>
            </a:fld>
            <a:endParaRPr lang="en-US" dirty="0"/>
          </a:p>
        </p:txBody>
      </p:sp>
      <p:pic>
        <p:nvPicPr>
          <p:cNvPr id="2" name="Picture 1" descr="Description: Description: logo bharat">
            <a:extLst>
              <a:ext uri="{FF2B5EF4-FFF2-40B4-BE49-F238E27FC236}">
                <a16:creationId xmlns:a16="http://schemas.microsoft.com/office/drawing/2014/main" xmlns="" id="{258EA9B6-0EFF-627F-C122-0E78AD5047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7764" y="463584"/>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pic>
        <p:nvPicPr>
          <p:cNvPr id="5122" name="Picture 2" descr="d:\Users\Suresh\Desktop\PPT Develop  2-7-24\Products\clean photo\0906.png"/>
          <p:cNvPicPr>
            <a:picLocks noChangeAspect="1" noChangeArrowheads="1"/>
          </p:cNvPicPr>
          <p:nvPr/>
        </p:nvPicPr>
        <p:blipFill rotWithShape="1">
          <a:blip r:embed="rId2">
            <a:extLst>
              <a:ext uri="{28A0092B-C50C-407E-A947-70E740481C1C}">
                <a14:useLocalDpi xmlns:a14="http://schemas.microsoft.com/office/drawing/2010/main" val="0"/>
              </a:ext>
            </a:extLst>
          </a:blip>
          <a:srcRect l="3828" t="9381" r="4286" b="8003"/>
          <a:stretch/>
        </p:blipFill>
        <p:spPr bwMode="auto">
          <a:xfrm>
            <a:off x="1263833" y="1175658"/>
            <a:ext cx="2589712" cy="1546096"/>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d:\Users\Suresh\Desktop\PPT Develop  2-7-24\Products\clean photo\0898.png"/>
          <p:cNvPicPr>
            <a:picLocks noChangeAspect="1" noChangeArrowheads="1"/>
          </p:cNvPicPr>
          <p:nvPr/>
        </p:nvPicPr>
        <p:blipFill rotWithShape="1">
          <a:blip r:embed="rId3">
            <a:extLst>
              <a:ext uri="{28A0092B-C50C-407E-A947-70E740481C1C}">
                <a14:useLocalDpi xmlns:a14="http://schemas.microsoft.com/office/drawing/2010/main" val="0"/>
              </a:ext>
            </a:extLst>
          </a:blip>
          <a:srcRect l="1772" t="12822" r="1999" b="9227"/>
          <a:stretch/>
        </p:blipFill>
        <p:spPr bwMode="auto">
          <a:xfrm>
            <a:off x="5282294" y="3086634"/>
            <a:ext cx="2914649" cy="1437082"/>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d:\Users\Suresh\Desktop\PPT Develop  2-7-24\Products\clean photo\0901.png"/>
          <p:cNvPicPr>
            <a:picLocks noChangeAspect="1" noChangeArrowheads="1"/>
          </p:cNvPicPr>
          <p:nvPr/>
        </p:nvPicPr>
        <p:blipFill rotWithShape="1">
          <a:blip r:embed="rId4">
            <a:extLst>
              <a:ext uri="{28A0092B-C50C-407E-A947-70E740481C1C}">
                <a14:useLocalDpi xmlns:a14="http://schemas.microsoft.com/office/drawing/2010/main" val="0"/>
              </a:ext>
            </a:extLst>
          </a:blip>
          <a:srcRect l="7256" t="18674" r="5658" b="9227"/>
          <a:stretch/>
        </p:blipFill>
        <p:spPr bwMode="auto">
          <a:xfrm>
            <a:off x="5563959" y="4816929"/>
            <a:ext cx="2950002" cy="143098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Users\Suresh\Desktop\PPT Develop  2-7-24\Products\clean photo\0896.png"/>
          <p:cNvPicPr>
            <a:picLocks noChangeAspect="1" noChangeArrowheads="1"/>
          </p:cNvPicPr>
          <p:nvPr/>
        </p:nvPicPr>
        <p:blipFill rotWithShape="1">
          <a:blip r:embed="rId5">
            <a:extLst>
              <a:ext uri="{28A0092B-C50C-407E-A947-70E740481C1C}">
                <a14:useLocalDpi xmlns:a14="http://schemas.microsoft.com/office/drawing/2010/main" val="0"/>
              </a:ext>
            </a:extLst>
          </a:blip>
          <a:srcRect l="2685" t="19707" r="7715" b="8348"/>
          <a:stretch/>
        </p:blipFill>
        <p:spPr bwMode="auto">
          <a:xfrm rot="20820755">
            <a:off x="1091237" y="2917495"/>
            <a:ext cx="2963679" cy="145151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Users\Suresh\Desktop\PPT Develop  2-7-24\Products\clean photo\0900.png"/>
          <p:cNvPicPr>
            <a:picLocks noChangeAspect="1" noChangeArrowheads="1"/>
          </p:cNvPicPr>
          <p:nvPr/>
        </p:nvPicPr>
        <p:blipFill rotWithShape="1">
          <a:blip r:embed="rId6">
            <a:extLst>
              <a:ext uri="{28A0092B-C50C-407E-A947-70E740481C1C}">
                <a14:useLocalDpi xmlns:a14="http://schemas.microsoft.com/office/drawing/2010/main" val="0"/>
              </a:ext>
            </a:extLst>
          </a:blip>
          <a:srcRect l="7943" t="4217" r="5200" b="9227"/>
          <a:stretch/>
        </p:blipFill>
        <p:spPr bwMode="auto">
          <a:xfrm>
            <a:off x="966038" y="4327071"/>
            <a:ext cx="3041588" cy="1920841"/>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Users\Suresh\Desktop\PPT Develop  2-7-24\Products\clean photo\0907.png"/>
          <p:cNvPicPr>
            <a:picLocks noChangeAspect="1" noChangeArrowheads="1"/>
          </p:cNvPicPr>
          <p:nvPr/>
        </p:nvPicPr>
        <p:blipFill rotWithShape="1">
          <a:blip r:embed="rId7">
            <a:extLst>
              <a:ext uri="{28A0092B-C50C-407E-A947-70E740481C1C}">
                <a14:useLocalDpi xmlns:a14="http://schemas.microsoft.com/office/drawing/2010/main" val="0"/>
              </a:ext>
            </a:extLst>
          </a:blip>
          <a:srcRect l="2686" t="5249" r="2458" b="10757"/>
          <a:stretch/>
        </p:blipFill>
        <p:spPr bwMode="auto">
          <a:xfrm>
            <a:off x="5053953" y="1234435"/>
            <a:ext cx="2689873" cy="16158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xmlns="" id="{71FEAD20-09FC-1D7B-7B01-9542E8737F37}"/>
              </a:ext>
            </a:extLst>
          </p:cNvPr>
          <p:cNvSpPr>
            <a:spLocks noGrp="1"/>
          </p:cNvSpPr>
          <p:nvPr>
            <p:ph type="sldNum" sz="quarter" idx="12"/>
          </p:nvPr>
        </p:nvSpPr>
        <p:spPr/>
        <p:txBody>
          <a:bodyPr/>
          <a:lstStyle/>
          <a:p>
            <a:fld id="{03DC2DEF-D2FE-4B45-ABA4-9F153FD1C98A}" type="slidenum">
              <a:rPr lang="en-US" smtClean="0"/>
              <a:pPr/>
              <a:t>15</a:t>
            </a:fld>
            <a:endParaRPr lang="en-US" dirty="0"/>
          </a:p>
        </p:txBody>
      </p:sp>
      <p:pic>
        <p:nvPicPr>
          <p:cNvPr id="2" name="Picture 1" descr="Description: Description: logo bharat">
            <a:extLst>
              <a:ext uri="{FF2B5EF4-FFF2-40B4-BE49-F238E27FC236}">
                <a16:creationId xmlns:a16="http://schemas.microsoft.com/office/drawing/2014/main" xmlns="" id="{7146D02E-02F6-8E1B-D58D-08E1BBE710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7764" y="463584"/>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pic>
        <p:nvPicPr>
          <p:cNvPr id="5122" name="Picture 2" descr="d:\Users\Suresh\Desktop\Parts for Web\clean photo\Form-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47" t="46388" r="1791" b="34176"/>
          <a:stretch/>
        </p:blipFill>
        <p:spPr bwMode="auto">
          <a:xfrm>
            <a:off x="1624694" y="1902279"/>
            <a:ext cx="5351699" cy="74294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Users\Suresh\Desktop\Parts for Web\clean photo\form-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107" t="11240" r="14480" b="10897"/>
          <a:stretch/>
        </p:blipFill>
        <p:spPr bwMode="auto">
          <a:xfrm>
            <a:off x="318408" y="3313189"/>
            <a:ext cx="3028949" cy="190379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Users\Suresh\Desktop\Parts for Web\clean photo\Form-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553" t="28742" r="6347" b="17278"/>
          <a:stretch/>
        </p:blipFill>
        <p:spPr bwMode="auto">
          <a:xfrm>
            <a:off x="4447500" y="3747407"/>
            <a:ext cx="4461994" cy="25146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xmlns="" id="{6C9D00E4-E315-B956-722E-C3117E8CC627}"/>
              </a:ext>
            </a:extLst>
          </p:cNvPr>
          <p:cNvSpPr>
            <a:spLocks noGrp="1"/>
          </p:cNvSpPr>
          <p:nvPr>
            <p:ph type="sldNum" sz="quarter" idx="12"/>
          </p:nvPr>
        </p:nvSpPr>
        <p:spPr/>
        <p:txBody>
          <a:bodyPr/>
          <a:lstStyle/>
          <a:p>
            <a:fld id="{03DC2DEF-D2FE-4B45-ABA4-9F153FD1C98A}" type="slidenum">
              <a:rPr lang="en-US" smtClean="0"/>
              <a:t>16</a:t>
            </a:fld>
            <a:endParaRPr lang="en-US" dirty="0"/>
          </a:p>
        </p:txBody>
      </p:sp>
      <p:pic>
        <p:nvPicPr>
          <p:cNvPr id="2" name="Picture 1" descr="Description: Description: logo bharat">
            <a:extLst>
              <a:ext uri="{FF2B5EF4-FFF2-40B4-BE49-F238E27FC236}">
                <a16:creationId xmlns:a16="http://schemas.microsoft.com/office/drawing/2014/main" xmlns="" id="{E16A137F-676F-E2CE-C51C-42E358CD0B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7764" y="463584"/>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562E51-D53F-4CA2-8BF0-E130B326D56A}"/>
              </a:ext>
            </a:extLst>
          </p:cNvPr>
          <p:cNvSpPr>
            <a:spLocks noGrp="1"/>
          </p:cNvSpPr>
          <p:nvPr>
            <p:ph type="title" idx="4294967295"/>
          </p:nvPr>
        </p:nvSpPr>
        <p:spPr>
          <a:xfrm>
            <a:off x="503238" y="288925"/>
            <a:ext cx="8640762" cy="568325"/>
          </a:xfrm>
        </p:spPr>
        <p:txBody>
          <a:bodyPr vert="horz" lIns="68580" tIns="34290" rIns="68580" bIns="34290" rtlCol="0" anchor="b">
            <a:normAutofit/>
          </a:bodyPr>
          <a:lstStyle/>
          <a:p>
            <a:r>
              <a:rPr lang="en-US" sz="525" dirty="0">
                <a:solidFill>
                  <a:schemeClr val="bg1">
                    <a:lumMod val="95000"/>
                  </a:schemeClr>
                </a:solidFill>
              </a:rPr>
              <a:t>Slide 27</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38" t="16068" r="23769"/>
          <a:stretch/>
        </p:blipFill>
        <p:spPr bwMode="auto">
          <a:xfrm>
            <a:off x="375556" y="1274490"/>
            <a:ext cx="1828801" cy="180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7583" r="29672"/>
          <a:stretch/>
        </p:blipFill>
        <p:spPr bwMode="auto">
          <a:xfrm>
            <a:off x="454758" y="3586347"/>
            <a:ext cx="2253397" cy="1850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2601" r="19914" b="6881"/>
          <a:stretch/>
        </p:blipFill>
        <p:spPr bwMode="auto">
          <a:xfrm>
            <a:off x="6809567" y="1355271"/>
            <a:ext cx="2153754" cy="15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b="29707"/>
          <a:stretch/>
        </p:blipFill>
        <p:spPr bwMode="auto">
          <a:xfrm>
            <a:off x="4722421" y="1115963"/>
            <a:ext cx="2130719" cy="1737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t="9106" r="7817"/>
          <a:stretch/>
        </p:blipFill>
        <p:spPr bwMode="auto">
          <a:xfrm>
            <a:off x="4347800" y="3789269"/>
            <a:ext cx="2197732" cy="1444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Placeholder 9">
            <a:extLst>
              <a:ext uri="{FF2B5EF4-FFF2-40B4-BE49-F238E27FC236}">
                <a16:creationId xmlns:a16="http://schemas.microsoft.com/office/drawing/2014/main" xmlns="" id="{C60B770E-507E-4361-9D91-5007702BFC32}"/>
              </a:ext>
            </a:extLst>
          </p:cNvPr>
          <p:cNvSpPr txBox="1">
            <a:spLocks/>
          </p:cNvSpPr>
          <p:nvPr/>
        </p:nvSpPr>
        <p:spPr>
          <a:xfrm>
            <a:off x="987878" y="5932492"/>
            <a:ext cx="7336335" cy="490817"/>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spcBef>
                <a:spcPts val="750"/>
              </a:spcBef>
              <a:defRPr/>
            </a:pPr>
            <a:r>
              <a:rPr lang="en-IN" sz="1800" b="0" dirty="0"/>
              <a:t> </a:t>
            </a:r>
            <a:endParaRPr lang="en-IN" sz="1800" b="0" dirty="0" smtClean="0"/>
          </a:p>
          <a:p>
            <a:pPr algn="ctr">
              <a:spcBef>
                <a:spcPts val="750"/>
              </a:spcBef>
              <a:defRPr/>
            </a:pPr>
            <a:r>
              <a:rPr lang="en-IN" sz="2400" dirty="0" smtClean="0"/>
              <a:t>Manufacturing </a:t>
            </a:r>
            <a:r>
              <a:rPr lang="en-IN" sz="2400" dirty="0"/>
              <a:t>Sheet </a:t>
            </a:r>
            <a:r>
              <a:rPr lang="en-IN" sz="2400" dirty="0" smtClean="0"/>
              <a:t>Metal </a:t>
            </a:r>
            <a:r>
              <a:rPr lang="en-IN" sz="2400" dirty="0"/>
              <a:t>Pressings C</a:t>
            </a:r>
            <a:r>
              <a:rPr lang="en-IN" sz="2400" dirty="0" smtClean="0"/>
              <a:t>omponent</a:t>
            </a:r>
            <a:endParaRPr lang="en-IN" sz="2400" dirty="0"/>
          </a:p>
          <a:p>
            <a:pPr algn="ctr">
              <a:spcBef>
                <a:spcPts val="750"/>
              </a:spcBef>
              <a:defRPr/>
            </a:pPr>
            <a:endParaRPr lang="en-US" sz="1800" dirty="0">
              <a:ea typeface="+mn-ea"/>
              <a:cs typeface="+mn-cs"/>
            </a:endParaRPr>
          </a:p>
        </p:txBody>
      </p:sp>
      <p:pic>
        <p:nvPicPr>
          <p:cNvPr id="4103"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t="8994"/>
          <a:stretch/>
        </p:blipFill>
        <p:spPr bwMode="auto">
          <a:xfrm>
            <a:off x="7153265" y="3439494"/>
            <a:ext cx="1810056" cy="1788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lide Number Placeholder 2">
            <a:extLst>
              <a:ext uri="{FF2B5EF4-FFF2-40B4-BE49-F238E27FC236}">
                <a16:creationId xmlns:a16="http://schemas.microsoft.com/office/drawing/2014/main" xmlns="" id="{774AF259-0EA0-486A-A345-68549DF558C8}"/>
              </a:ext>
            </a:extLst>
          </p:cNvPr>
          <p:cNvSpPr txBox="1">
            <a:spLocks/>
          </p:cNvSpPr>
          <p:nvPr/>
        </p:nvSpPr>
        <p:spPr>
          <a:xfrm>
            <a:off x="8823423" y="5763026"/>
            <a:ext cx="279797" cy="15457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C2DEF-D2FE-4B45-ABA4-9F153FD1C98A}" type="slidenum">
              <a:rPr lang="en-US" sz="1050">
                <a:solidFill>
                  <a:schemeClr val="bg1"/>
                </a:solidFill>
              </a:rPr>
              <a:pPr/>
              <a:t>17</a:t>
            </a:fld>
            <a:endParaRPr lang="en-US" sz="1050" dirty="0">
              <a:solidFill>
                <a:schemeClr val="bg1"/>
              </a:solidFill>
            </a:endParaRPr>
          </a:p>
        </p:txBody>
      </p:sp>
      <p:pic>
        <p:nvPicPr>
          <p:cNvPr id="4" name="Picture 3" descr="Description: Description: logo bharat">
            <a:extLst>
              <a:ext uri="{FF2B5EF4-FFF2-40B4-BE49-F238E27FC236}">
                <a16:creationId xmlns:a16="http://schemas.microsoft.com/office/drawing/2014/main" xmlns="" id="{6FF51C8A-6689-71EF-F778-4241A596A8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7764" y="463584"/>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D:\Users\Bharat\Downloads\Picture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46245" y="2133168"/>
            <a:ext cx="2209800"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2178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xmlns="" id="{EC3B162C-EB12-551B-C537-074C29B8A845}"/>
              </a:ext>
            </a:extLst>
          </p:cNvPr>
          <p:cNvPicPr>
            <a:picLocks noGrp="1" noChangeAspect="1"/>
          </p:cNvPicPr>
          <p:nvPr>
            <p:ph type="pic" sz="quarter" idx="13"/>
          </p:nvPr>
        </p:nvPicPr>
        <p:blipFill>
          <a:blip r:embed="rId2"/>
          <a:srcRect l="7755" r="7755"/>
          <a:stretch>
            <a:fillRect/>
          </a:stretch>
        </p:blipFill>
        <p:spPr>
          <a:xfrm>
            <a:off x="125597" y="1052513"/>
            <a:ext cx="6762307" cy="3582912"/>
          </a:xfrm>
        </p:spPr>
      </p:pic>
      <p:sp>
        <p:nvSpPr>
          <p:cNvPr id="6" name="TextBox 5">
            <a:extLst>
              <a:ext uri="{FF2B5EF4-FFF2-40B4-BE49-F238E27FC236}">
                <a16:creationId xmlns:a16="http://schemas.microsoft.com/office/drawing/2014/main" xmlns="" id="{EAD463DD-8F73-E50A-21F9-450CA0B9D20A}"/>
              </a:ext>
            </a:extLst>
          </p:cNvPr>
          <p:cNvSpPr txBox="1"/>
          <p:nvPr/>
        </p:nvSpPr>
        <p:spPr>
          <a:xfrm>
            <a:off x="125597" y="4717715"/>
            <a:ext cx="6400800" cy="507831"/>
          </a:xfrm>
          <a:prstGeom prst="rect">
            <a:avLst/>
          </a:prstGeom>
          <a:noFill/>
        </p:spPr>
        <p:txBody>
          <a:bodyPr wrap="square">
            <a:spAutoFit/>
          </a:bodyPr>
          <a:lstStyle/>
          <a:p>
            <a:r>
              <a:rPr lang="en-US" sz="1350" b="1" dirty="0">
                <a:latin typeface="Calibri" pitchFamily="34" charset="0"/>
                <a:cs typeface="Calibri" pitchFamily="34" charset="0"/>
              </a:rPr>
              <a:t>Laser Cutting Capacity  : Thickness </a:t>
            </a:r>
            <a:r>
              <a:rPr lang="en-IN" sz="1350" b="1" dirty="0">
                <a:latin typeface="Calibri" pitchFamily="34" charset="0"/>
                <a:cs typeface="Calibri" pitchFamily="34" charset="0"/>
              </a:rPr>
              <a:t> 20  mm for MS &amp; 10  mm for SS Material with Cutting   Bed of  Size 1500X3000mm </a:t>
            </a:r>
          </a:p>
        </p:txBody>
      </p:sp>
      <p:sp>
        <p:nvSpPr>
          <p:cNvPr id="10" name="TextBox 9">
            <a:extLst>
              <a:ext uri="{FF2B5EF4-FFF2-40B4-BE49-F238E27FC236}">
                <a16:creationId xmlns:a16="http://schemas.microsoft.com/office/drawing/2014/main" xmlns="" id="{8CD9F1F9-D5CD-67D0-05D3-E68F14AB1426}"/>
              </a:ext>
            </a:extLst>
          </p:cNvPr>
          <p:cNvSpPr txBox="1"/>
          <p:nvPr/>
        </p:nvSpPr>
        <p:spPr>
          <a:xfrm>
            <a:off x="125597" y="5292457"/>
            <a:ext cx="6446653" cy="300082"/>
          </a:xfrm>
          <a:prstGeom prst="rect">
            <a:avLst/>
          </a:prstGeom>
          <a:noFill/>
        </p:spPr>
        <p:txBody>
          <a:bodyPr wrap="square">
            <a:spAutoFit/>
          </a:bodyPr>
          <a:lstStyle/>
          <a:p>
            <a:r>
              <a:rPr lang="en-US" sz="1350" b="1" dirty="0">
                <a:latin typeface="Calibri" pitchFamily="34" charset="0"/>
                <a:cs typeface="Calibri" pitchFamily="34" charset="0"/>
              </a:rPr>
              <a:t>Press Brake Bending Capacity  </a:t>
            </a:r>
            <a:r>
              <a:rPr lang="en-IN" sz="1350" b="1" dirty="0">
                <a:latin typeface="Calibri" pitchFamily="34" charset="0"/>
                <a:cs typeface="Calibri" pitchFamily="34" charset="0"/>
              </a:rPr>
              <a:t>: 220 Ton </a:t>
            </a:r>
            <a:r>
              <a:rPr lang="en-US" sz="1350" b="1" dirty="0" smtClean="0">
                <a:latin typeface="Calibri" pitchFamily="34" charset="0"/>
                <a:cs typeface="Calibri" pitchFamily="34" charset="0"/>
              </a:rPr>
              <a:t>Thickness  </a:t>
            </a:r>
            <a:r>
              <a:rPr lang="en-US" sz="1350" b="1" dirty="0">
                <a:latin typeface="Calibri" pitchFamily="34" charset="0"/>
                <a:cs typeface="Calibri" pitchFamily="34" charset="0"/>
              </a:rPr>
              <a:t>up to : 10mm x Length – 3200 mm</a:t>
            </a:r>
          </a:p>
        </p:txBody>
      </p:sp>
      <p:sp>
        <p:nvSpPr>
          <p:cNvPr id="11" name="TextBox 10">
            <a:extLst>
              <a:ext uri="{FF2B5EF4-FFF2-40B4-BE49-F238E27FC236}">
                <a16:creationId xmlns:a16="http://schemas.microsoft.com/office/drawing/2014/main" xmlns="" id="{45AFAA68-159B-FD94-7B8B-741DEB747F66}"/>
              </a:ext>
            </a:extLst>
          </p:cNvPr>
          <p:cNvSpPr txBox="1"/>
          <p:nvPr/>
        </p:nvSpPr>
        <p:spPr>
          <a:xfrm>
            <a:off x="7047764" y="1052513"/>
            <a:ext cx="1881865" cy="4247317"/>
          </a:xfrm>
          <a:prstGeom prst="rect">
            <a:avLst/>
          </a:prstGeom>
          <a:solidFill>
            <a:schemeClr val="bg1"/>
          </a:solidFill>
        </p:spPr>
        <p:txBody>
          <a:bodyPr wrap="square" rtlCol="0">
            <a:spAutoFit/>
          </a:bodyPr>
          <a:lstStyle/>
          <a:p>
            <a:r>
              <a:rPr lang="en-IN" sz="1350" b="1" dirty="0"/>
              <a:t>Fabrication Capacity:-</a:t>
            </a:r>
          </a:p>
          <a:p>
            <a:pPr marL="214313" indent="-214313">
              <a:buFont typeface="Wingdings" pitchFamily="2" charset="2"/>
              <a:buChar char="§"/>
            </a:pPr>
            <a:r>
              <a:rPr lang="en-US" sz="1350" b="1" dirty="0">
                <a:latin typeface="Calibri" pitchFamily="34" charset="0"/>
                <a:cs typeface="Calibri" pitchFamily="34" charset="0"/>
              </a:rPr>
              <a:t>Spot welding Machine of 17 KVA</a:t>
            </a:r>
          </a:p>
          <a:p>
            <a:pPr marL="214313" indent="-214313">
              <a:buFont typeface="Wingdings" pitchFamily="2" charset="2"/>
              <a:buChar char="§"/>
            </a:pPr>
            <a:r>
              <a:rPr lang="en-US" sz="1350" b="1" dirty="0">
                <a:latin typeface="Calibri" pitchFamily="34" charset="0"/>
                <a:cs typeface="Calibri" pitchFamily="34" charset="0"/>
              </a:rPr>
              <a:t>Projection Welding Machine of 7 KVA</a:t>
            </a:r>
          </a:p>
          <a:p>
            <a:pPr marL="214313" indent="-214313">
              <a:buFont typeface="Wingdings" pitchFamily="2" charset="2"/>
              <a:buChar char="§"/>
            </a:pPr>
            <a:r>
              <a:rPr lang="en-US" sz="1350" b="1" dirty="0">
                <a:latin typeface="Calibri" pitchFamily="34" charset="0"/>
                <a:cs typeface="Calibri" pitchFamily="34" charset="0"/>
              </a:rPr>
              <a:t>MIG WELDING M/C Range  From 300 Amps To 600 Amps </a:t>
            </a:r>
          </a:p>
          <a:p>
            <a:pPr marL="214313" indent="-214313">
              <a:buFont typeface="Wingdings" pitchFamily="2" charset="2"/>
              <a:buChar char="§"/>
            </a:pPr>
            <a:r>
              <a:rPr lang="en-US" sz="1350" b="1" dirty="0">
                <a:latin typeface="Calibri" pitchFamily="34" charset="0"/>
                <a:cs typeface="Calibri" pitchFamily="34" charset="0"/>
              </a:rPr>
              <a:t>Linear Welding : Length  1500 mm.</a:t>
            </a:r>
          </a:p>
          <a:p>
            <a:pPr marL="214313" indent="-214313">
              <a:buFont typeface="Wingdings" pitchFamily="2" charset="2"/>
              <a:buChar char="§"/>
            </a:pPr>
            <a:r>
              <a:rPr lang="en-US" sz="1350" b="1" dirty="0">
                <a:latin typeface="Calibri" pitchFamily="34" charset="0"/>
                <a:cs typeface="Calibri" pitchFamily="34" charset="0"/>
              </a:rPr>
              <a:t>ID </a:t>
            </a:r>
            <a:r>
              <a:rPr lang="en-US" sz="1350" b="1" dirty="0" err="1">
                <a:latin typeface="Calibri" pitchFamily="34" charset="0"/>
                <a:cs typeface="Calibri" pitchFamily="34" charset="0"/>
              </a:rPr>
              <a:t>Upto</a:t>
            </a:r>
            <a:r>
              <a:rPr lang="en-US" sz="1350" b="1" dirty="0">
                <a:latin typeface="Calibri" pitchFamily="34" charset="0"/>
                <a:cs typeface="Calibri" pitchFamily="34" charset="0"/>
              </a:rPr>
              <a:t> 150 mm</a:t>
            </a:r>
          </a:p>
          <a:p>
            <a:pPr marL="214313" indent="-214313">
              <a:buFont typeface="Wingdings" pitchFamily="2" charset="2"/>
              <a:buChar char="§"/>
            </a:pPr>
            <a:r>
              <a:rPr lang="en-US" sz="1350" b="1" dirty="0">
                <a:latin typeface="Calibri" pitchFamily="34" charset="0"/>
                <a:cs typeface="Calibri" pitchFamily="34" charset="0"/>
              </a:rPr>
              <a:t>Dia 150 -700 mm</a:t>
            </a:r>
          </a:p>
          <a:p>
            <a:pPr marL="214313" indent="-214313">
              <a:buFont typeface="Wingdings" pitchFamily="2" charset="2"/>
              <a:buChar char="§"/>
            </a:pPr>
            <a:r>
              <a:rPr lang="en-US" sz="1350" b="1" dirty="0">
                <a:latin typeface="Calibri" pitchFamily="34" charset="0"/>
                <a:cs typeface="Calibri" pitchFamily="34" charset="0"/>
              </a:rPr>
              <a:t>Seam Welding Machin: 1500mmLength</a:t>
            </a:r>
          </a:p>
          <a:p>
            <a:pPr marL="214313" indent="-214313">
              <a:buFont typeface="Wingdings" pitchFamily="2" charset="2"/>
              <a:buChar char="§"/>
            </a:pPr>
            <a:r>
              <a:rPr lang="en-US" sz="1350" b="1" dirty="0">
                <a:latin typeface="Calibri" pitchFamily="34" charset="0"/>
                <a:cs typeface="Calibri" pitchFamily="34" charset="0"/>
              </a:rPr>
              <a:t>Robotic Welding Arm:-1.5Mtr 6 Axis</a:t>
            </a:r>
          </a:p>
          <a:p>
            <a:pPr marL="214313" indent="-214313">
              <a:buFont typeface="Wingdings" pitchFamily="2" charset="2"/>
              <a:buChar char="§"/>
            </a:pPr>
            <a:endParaRPr lang="en-US" sz="1350" b="1" dirty="0">
              <a:latin typeface="Calibri" pitchFamily="34" charset="0"/>
              <a:cs typeface="Calibri" pitchFamily="34" charset="0"/>
            </a:endParaRPr>
          </a:p>
          <a:p>
            <a:pPr marL="214313" indent="-214313">
              <a:buFont typeface="Wingdings" pitchFamily="2" charset="2"/>
              <a:buChar char="§"/>
            </a:pPr>
            <a:endParaRPr lang="en-US" sz="1350" b="1" dirty="0">
              <a:latin typeface="Calibri" pitchFamily="34" charset="0"/>
              <a:cs typeface="Calibri" pitchFamily="34" charset="0"/>
            </a:endParaRPr>
          </a:p>
          <a:p>
            <a:endParaRPr lang="en-IN" sz="1350" dirty="0"/>
          </a:p>
        </p:txBody>
      </p:sp>
      <p:pic>
        <p:nvPicPr>
          <p:cNvPr id="2" name="Picture 1" descr="Description: Description: logo bharat">
            <a:extLst>
              <a:ext uri="{FF2B5EF4-FFF2-40B4-BE49-F238E27FC236}">
                <a16:creationId xmlns:a16="http://schemas.microsoft.com/office/drawing/2014/main" xmlns="" id="{88271E7F-EF98-8D12-74C7-5C22446AB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7764" y="158782"/>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57295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374797" y="1257301"/>
            <a:ext cx="8373140" cy="4223927"/>
          </a:xfrm>
          <a:prstGeom prst="rect">
            <a:avLst/>
          </a:prstGeom>
        </p:spPr>
      </p:pic>
      <p:sp>
        <p:nvSpPr>
          <p:cNvPr id="3" name="TextBox 2">
            <a:extLst>
              <a:ext uri="{FF2B5EF4-FFF2-40B4-BE49-F238E27FC236}">
                <a16:creationId xmlns:a16="http://schemas.microsoft.com/office/drawing/2014/main" xmlns="" id="{E09EAD52-AE2D-0163-A7F2-442BE1F5548F}"/>
              </a:ext>
            </a:extLst>
          </p:cNvPr>
          <p:cNvSpPr txBox="1"/>
          <p:nvPr/>
        </p:nvSpPr>
        <p:spPr>
          <a:xfrm>
            <a:off x="509386" y="5700477"/>
            <a:ext cx="8103962" cy="792525"/>
          </a:xfrm>
          <a:prstGeom prst="rect">
            <a:avLst/>
          </a:prstGeom>
          <a:noFill/>
        </p:spPr>
        <p:txBody>
          <a:bodyPr wrap="square" rtlCol="0">
            <a:spAutoFit/>
          </a:bodyPr>
          <a:lstStyle/>
          <a:p>
            <a:r>
              <a:rPr lang="en-US" sz="1600" b="1" dirty="0"/>
              <a:t>Manufacturing residential silencers as per customer specifications, with capacities ranging from 10 KVA to 1500 KVA, for OEMs in the earthmoving sectors and gen-sets since 2005.</a:t>
            </a:r>
            <a:endParaRPr lang="en-IN" sz="1600" b="1" dirty="0"/>
          </a:p>
          <a:p>
            <a:endParaRPr lang="en-IN" sz="1400" dirty="0"/>
          </a:p>
        </p:txBody>
      </p:sp>
      <p:pic>
        <p:nvPicPr>
          <p:cNvPr id="5" name="Picture 4" descr="Description: Description: logo bharat">
            <a:extLst>
              <a:ext uri="{FF2B5EF4-FFF2-40B4-BE49-F238E27FC236}">
                <a16:creationId xmlns:a16="http://schemas.microsoft.com/office/drawing/2014/main" xmlns="" id="{46683113-5CC8-2354-6BCB-3D2B293BEC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7764" y="334270"/>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14534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1D6EB617-E017-4B26-9576-8578E948979A}"/>
              </a:ext>
            </a:extLst>
          </p:cNvPr>
          <p:cNvSpPr>
            <a:spLocks noGrp="1"/>
          </p:cNvSpPr>
          <p:nvPr>
            <p:ph idx="1"/>
          </p:nvPr>
        </p:nvSpPr>
        <p:spPr>
          <a:xfrm>
            <a:off x="2930979" y="896470"/>
            <a:ext cx="2122715" cy="646578"/>
          </a:xfrm>
        </p:spPr>
        <p:txBody>
          <a:bodyPr>
            <a:normAutofit fontScale="92500" lnSpcReduction="10000"/>
          </a:bodyPr>
          <a:lstStyle/>
          <a:p>
            <a:endParaRPr lang="en-US" dirty="0"/>
          </a:p>
          <a:p>
            <a:pPr marL="0" indent="0" algn="ctr" defTabSz="914400">
              <a:buNone/>
            </a:pPr>
            <a:r>
              <a:rPr lang="en-US" sz="2200" b="1" dirty="0"/>
              <a:t>About Us</a:t>
            </a:r>
          </a:p>
          <a:p>
            <a:endParaRPr lang="en-US" dirty="0"/>
          </a:p>
        </p:txBody>
      </p:sp>
      <p:sp>
        <p:nvSpPr>
          <p:cNvPr id="11" name="Slide Number Placeholder 10">
            <a:extLst>
              <a:ext uri="{FF2B5EF4-FFF2-40B4-BE49-F238E27FC236}">
                <a16:creationId xmlns:a16="http://schemas.microsoft.com/office/drawing/2014/main" xmlns="" id="{40D822D8-AED0-3075-C1CF-02DE4269E7C4}"/>
              </a:ext>
            </a:extLst>
          </p:cNvPr>
          <p:cNvSpPr>
            <a:spLocks noGrp="1"/>
          </p:cNvSpPr>
          <p:nvPr>
            <p:ph type="sldNum" sz="quarter" idx="12"/>
          </p:nvPr>
        </p:nvSpPr>
        <p:spPr/>
        <p:txBody>
          <a:bodyPr/>
          <a:lstStyle/>
          <a:p>
            <a:fld id="{03DC2DEF-D2FE-4B45-ABA4-9F153FD1C98A}" type="slidenum">
              <a:rPr lang="en-US" smtClean="0"/>
              <a:t>2</a:t>
            </a:fld>
            <a:endParaRPr lang="en-US" dirty="0"/>
          </a:p>
        </p:txBody>
      </p:sp>
      <p:sp>
        <p:nvSpPr>
          <p:cNvPr id="2" name="Rectangle 1"/>
          <p:cNvSpPr/>
          <p:nvPr/>
        </p:nvSpPr>
        <p:spPr>
          <a:xfrm>
            <a:off x="979714" y="5985936"/>
            <a:ext cx="6449786" cy="300082"/>
          </a:xfrm>
          <a:prstGeom prst="rect">
            <a:avLst/>
          </a:prstGeom>
        </p:spPr>
        <p:txBody>
          <a:bodyPr wrap="square">
            <a:spAutoFit/>
          </a:bodyPr>
          <a:lstStyle/>
          <a:p>
            <a:pPr algn="ctr"/>
            <a:r>
              <a:rPr lang="en-US" sz="1350" b="1" dirty="0">
                <a:latin typeface="Cambria" pitchFamily="18" charset="0"/>
              </a:rPr>
              <a:t>A TRUSTED NAME IN SHEET METAL PRESSINGS &amp; FABRICATED ASSEMBLY</a:t>
            </a:r>
            <a:r>
              <a:rPr lang="en-US" sz="1350" b="1" dirty="0">
                <a:solidFill>
                  <a:schemeClr val="bg1"/>
                </a:solidFill>
                <a:latin typeface="Cambria" pitchFamily="18" charset="0"/>
              </a:rPr>
              <a:t>ES</a:t>
            </a:r>
          </a:p>
        </p:txBody>
      </p:sp>
      <p:sp>
        <p:nvSpPr>
          <p:cNvPr id="10" name="TextBox 9">
            <a:extLst>
              <a:ext uri="{FF2B5EF4-FFF2-40B4-BE49-F238E27FC236}">
                <a16:creationId xmlns:a16="http://schemas.microsoft.com/office/drawing/2014/main" xmlns="" id="{A02F9C9B-8AF0-E150-108E-40FC08347F29}"/>
              </a:ext>
            </a:extLst>
          </p:cNvPr>
          <p:cNvSpPr txBox="1"/>
          <p:nvPr/>
        </p:nvSpPr>
        <p:spPr>
          <a:xfrm>
            <a:off x="1208314" y="1664949"/>
            <a:ext cx="5674179" cy="3999365"/>
          </a:xfrm>
          <a:prstGeom prst="rect">
            <a:avLst/>
          </a:prstGeom>
          <a:noFill/>
        </p:spPr>
        <p:txBody>
          <a:bodyPr wrap="square">
            <a:spAutoFit/>
          </a:bodyPr>
          <a:lstStyle/>
          <a:p>
            <a:pPr fontAlgn="base">
              <a:lnSpc>
                <a:spcPct val="115000"/>
              </a:lnSpc>
              <a:spcAft>
                <a:spcPts val="750"/>
              </a:spcAft>
            </a:pPr>
            <a:r>
              <a:rPr lang="en-IN" sz="1400" dirty="0">
                <a:solidFill>
                  <a:srgbClr val="000000"/>
                </a:solidFill>
                <a:ea typeface="Times New Roman" panose="02020603050405020304" pitchFamily="18" charset="0"/>
                <a:cs typeface="Arial" panose="020B0604020202020204" pitchFamily="34" charset="0"/>
              </a:rPr>
              <a:t>Bharat Automotive Pressings India Private Limited (BAPIPL), an IATF 16949:2016 and ISO 9001:2015 Certified Company, was established in the year 1991. BAPIPL specializes in the manufacturing of Sheet Metal Pressing Components and their sub-fabricated assemblies. To offer a comprehensive range of services, we have incorporated in-house facilities, including pressings ranging from 50 to 500 tons, mechanical and hydraulic presses, Laser cutting and bending, Pipe bending and cutting, Fabrication, and surface treatment. We also excel in tool design and manufacturing.</a:t>
            </a:r>
            <a:endParaRPr lang="en-IN" sz="1400" dirty="0">
              <a:ea typeface="Calibri" panose="020F0502020204030204" pitchFamily="34" charset="0"/>
              <a:cs typeface="Mangal" panose="02040503050203030202" pitchFamily="18" charset="0"/>
            </a:endParaRPr>
          </a:p>
          <a:p>
            <a:pPr fontAlgn="base">
              <a:lnSpc>
                <a:spcPct val="115000"/>
              </a:lnSpc>
              <a:spcAft>
                <a:spcPts val="750"/>
              </a:spcAft>
            </a:pPr>
            <a:r>
              <a:rPr lang="en-IN" sz="1400" dirty="0">
                <a:solidFill>
                  <a:srgbClr val="000000"/>
                </a:solidFill>
                <a:ea typeface="Times New Roman" panose="02020603050405020304" pitchFamily="18" charset="0"/>
                <a:cs typeface="Arial" panose="020B0604020202020204" pitchFamily="34" charset="0"/>
              </a:rPr>
              <a:t> BAPIPL is strategically located in the heart of the MIDC industrial belt in Pune, one of the largest industrial hubs in India. Situated just 30 kilometres from Pune International Airport.</a:t>
            </a:r>
            <a:endParaRPr lang="en-IN" sz="1400" dirty="0">
              <a:ea typeface="Calibri" panose="020F0502020204030204" pitchFamily="34" charset="0"/>
              <a:cs typeface="Mangal" panose="02040503050203030202" pitchFamily="18" charset="0"/>
            </a:endParaRPr>
          </a:p>
          <a:p>
            <a:pPr fontAlgn="base">
              <a:lnSpc>
                <a:spcPct val="115000"/>
              </a:lnSpc>
              <a:spcAft>
                <a:spcPts val="750"/>
              </a:spcAft>
            </a:pPr>
            <a:r>
              <a:rPr lang="en-IN" sz="1400" dirty="0">
                <a:solidFill>
                  <a:srgbClr val="000000"/>
                </a:solidFill>
                <a:ea typeface="Times New Roman" panose="02020603050405020304" pitchFamily="18" charset="0"/>
                <a:cs typeface="Arial" panose="020B0604020202020204" pitchFamily="34" charset="0"/>
              </a:rPr>
              <a:t> BAPIPL has established a strong presence across various sectors and industries, including automotive, agriculture, earth moving, railways, material handling, construction equipment, shipping, and defence, among others</a:t>
            </a:r>
            <a:endParaRPr lang="en-IN" sz="1400" dirty="0"/>
          </a:p>
        </p:txBody>
      </p:sp>
      <p:pic>
        <p:nvPicPr>
          <p:cNvPr id="9" name="Picture 8" descr="Description: Description: logo bharat">
            <a:extLst>
              <a:ext uri="{FF2B5EF4-FFF2-40B4-BE49-F238E27FC236}">
                <a16:creationId xmlns:a16="http://schemas.microsoft.com/office/drawing/2014/main" xmlns="" id="{FF4809C2-E632-EFE9-44A8-B957533EFC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202" y="200405"/>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32069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pic>
        <p:nvPicPr>
          <p:cNvPr id="4098" name="Picture 2" descr="d:\Users\Suresh\Desktop\Parts for Web\clean photo\Fab Assy - 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053" t="8075" r="8724" b="8159"/>
          <a:stretch/>
        </p:blipFill>
        <p:spPr bwMode="auto">
          <a:xfrm>
            <a:off x="489857" y="2685407"/>
            <a:ext cx="2400300" cy="160419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Users\Suresh\Desktop\Parts for Web\clean photo\Fab Assy - 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872" b="41069"/>
          <a:stretch/>
        </p:blipFill>
        <p:spPr bwMode="auto">
          <a:xfrm>
            <a:off x="2449285" y="857250"/>
            <a:ext cx="4225601" cy="155477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Users\Suresh\Desktop\Parts for Web\clean photo\Fab--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53" t="15394" r="7955" b="10915"/>
          <a:stretch/>
        </p:blipFill>
        <p:spPr bwMode="auto">
          <a:xfrm>
            <a:off x="6084725" y="2726751"/>
            <a:ext cx="2904153" cy="191277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d:\Users\Suresh\Desktop\Parts for Web\clean photo\Fabricated ass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546" t="11717" r="5528" b="18664"/>
          <a:stretch/>
        </p:blipFill>
        <p:spPr bwMode="auto">
          <a:xfrm>
            <a:off x="3110594" y="5128737"/>
            <a:ext cx="2782855" cy="144664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xmlns="" id="{FF193BF7-D16D-C9F3-0013-AC85754CD4E4}"/>
              </a:ext>
            </a:extLst>
          </p:cNvPr>
          <p:cNvSpPr>
            <a:spLocks noGrp="1"/>
          </p:cNvSpPr>
          <p:nvPr>
            <p:ph type="sldNum" sz="quarter" idx="12"/>
          </p:nvPr>
        </p:nvSpPr>
        <p:spPr/>
        <p:txBody>
          <a:bodyPr/>
          <a:lstStyle/>
          <a:p>
            <a:fld id="{03DC2DEF-D2FE-4B45-ABA4-9F153FD1C98A}" type="slidenum">
              <a:rPr lang="en-US" smtClean="0"/>
              <a:t>20</a:t>
            </a:fld>
            <a:endParaRPr lang="en-US" dirty="0"/>
          </a:p>
        </p:txBody>
      </p:sp>
      <p:pic>
        <p:nvPicPr>
          <p:cNvPr id="2" name="Picture 1" descr="Description: Description: logo bharat">
            <a:extLst>
              <a:ext uri="{FF2B5EF4-FFF2-40B4-BE49-F238E27FC236}">
                <a16:creationId xmlns:a16="http://schemas.microsoft.com/office/drawing/2014/main" xmlns="" id="{97DC22E7-3268-43C1-6ABE-282B258DB3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7764" y="158782"/>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pic>
        <p:nvPicPr>
          <p:cNvPr id="1027" name="Picture 3" descr="d:\Users\Suresh\Desktop\Web Data to Hussain for PBLP\Web Parts Photo\Bapipl 2024 Photo\2024 Photo\New folder\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073" y="1387900"/>
            <a:ext cx="2285999" cy="19921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Users\Suresh\Desktop\Web Data to Hussain for PBLP\Web Parts Photo\Bapipl 2024 Photo\2024 Photo\New folder\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21620">
            <a:off x="5257387" y="1712589"/>
            <a:ext cx="3580754" cy="143091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Users\Suresh\Desktop\Web Data to Hussain for PBLP\Web Parts Photo\Bapipl 2024 Photo\2024 Photo\New folder\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073" y="4110388"/>
            <a:ext cx="2749493" cy="19720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Users\Suresh\Desktop\Web Data to Hussain for PBLP\Web Parts Photo\Bapipl 2024 Photo\2024 Photo\New folder\2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245" y="4800601"/>
            <a:ext cx="3289289" cy="16002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xmlns="" id="{898DC8DD-4E53-5020-DF49-41F094C03CD6}"/>
              </a:ext>
            </a:extLst>
          </p:cNvPr>
          <p:cNvSpPr>
            <a:spLocks noGrp="1"/>
          </p:cNvSpPr>
          <p:nvPr>
            <p:ph type="sldNum" sz="quarter" idx="12"/>
          </p:nvPr>
        </p:nvSpPr>
        <p:spPr/>
        <p:txBody>
          <a:bodyPr/>
          <a:lstStyle/>
          <a:p>
            <a:fld id="{03DC2DEF-D2FE-4B45-ABA4-9F153FD1C98A}" type="slidenum">
              <a:rPr lang="en-US" smtClean="0"/>
              <a:t>21</a:t>
            </a:fld>
            <a:endParaRPr lang="en-US" dirty="0"/>
          </a:p>
        </p:txBody>
      </p:sp>
      <p:pic>
        <p:nvPicPr>
          <p:cNvPr id="2" name="Picture 1" descr="Description: Description: logo bharat">
            <a:extLst>
              <a:ext uri="{FF2B5EF4-FFF2-40B4-BE49-F238E27FC236}">
                <a16:creationId xmlns:a16="http://schemas.microsoft.com/office/drawing/2014/main" xmlns="" id="{B4E996F5-9DFD-8854-7D48-AF602006CE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7764" y="158782"/>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pic>
        <p:nvPicPr>
          <p:cNvPr id="1029" name="Picture 5" descr="d:\Users\Suresh\Desktop\PPT Develop  2-7-24\Products\clean photo\IMG_1497.png"/>
          <p:cNvPicPr>
            <a:picLocks noChangeAspect="1" noChangeArrowheads="1"/>
          </p:cNvPicPr>
          <p:nvPr/>
        </p:nvPicPr>
        <p:blipFill rotWithShape="1">
          <a:blip r:embed="rId2">
            <a:extLst>
              <a:ext uri="{28A0092B-C50C-407E-A947-70E740481C1C}">
                <a14:useLocalDpi xmlns:a14="http://schemas.microsoft.com/office/drawing/2010/main" val="0"/>
              </a:ext>
            </a:extLst>
          </a:blip>
          <a:srcRect l="112" t="13421" r="-112" b="17283"/>
          <a:stretch/>
        </p:blipFill>
        <p:spPr bwMode="auto">
          <a:xfrm>
            <a:off x="5561297" y="3903696"/>
            <a:ext cx="2972933" cy="2228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Users\Suresh\Desktop\PPT Develop  2-7-24\Products\clean photo\0857.png"/>
          <p:cNvPicPr>
            <a:picLocks noChangeAspect="1" noChangeArrowheads="1"/>
          </p:cNvPicPr>
          <p:nvPr/>
        </p:nvPicPr>
        <p:blipFill rotWithShape="1">
          <a:blip r:embed="rId3">
            <a:extLst>
              <a:ext uri="{28A0092B-C50C-407E-A947-70E740481C1C}">
                <a14:useLocalDpi xmlns:a14="http://schemas.microsoft.com/office/drawing/2010/main" val="0"/>
              </a:ext>
            </a:extLst>
          </a:blip>
          <a:srcRect l="8301" t="6698" r="6751" b="5293"/>
          <a:stretch/>
        </p:blipFill>
        <p:spPr bwMode="auto">
          <a:xfrm>
            <a:off x="812353" y="4206084"/>
            <a:ext cx="2800350" cy="192646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Suresh\Desktop\PPT Develop  2-7-24\Products\clean photo\0848.png"/>
          <p:cNvPicPr>
            <a:picLocks noChangeAspect="1" noChangeArrowheads="1"/>
          </p:cNvPicPr>
          <p:nvPr/>
        </p:nvPicPr>
        <p:blipFill rotWithShape="1">
          <a:blip r:embed="rId4">
            <a:extLst>
              <a:ext uri="{28A0092B-C50C-407E-A947-70E740481C1C}">
                <a14:useLocalDpi xmlns:a14="http://schemas.microsoft.com/office/drawing/2010/main" val="0"/>
              </a:ext>
            </a:extLst>
          </a:blip>
          <a:srcRect l="13438" t="7481" r="10260" b="7273"/>
          <a:stretch/>
        </p:blipFill>
        <p:spPr bwMode="auto">
          <a:xfrm>
            <a:off x="6124277" y="1526837"/>
            <a:ext cx="2431895" cy="1804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Users\Suresh\Desktop\PPT Develop  2-7-24\Products\clean photo\0890.png"/>
          <p:cNvPicPr>
            <a:picLocks noChangeAspect="1" noChangeArrowheads="1"/>
          </p:cNvPicPr>
          <p:nvPr/>
        </p:nvPicPr>
        <p:blipFill rotWithShape="1">
          <a:blip r:embed="rId5">
            <a:extLst>
              <a:ext uri="{28A0092B-C50C-407E-A947-70E740481C1C}">
                <a14:useLocalDpi xmlns:a14="http://schemas.microsoft.com/office/drawing/2010/main" val="0"/>
              </a:ext>
            </a:extLst>
          </a:blip>
          <a:srcRect l="4088" t="19295" r="2625" b="24297"/>
          <a:stretch/>
        </p:blipFill>
        <p:spPr bwMode="auto">
          <a:xfrm>
            <a:off x="812353" y="1828800"/>
            <a:ext cx="3454024" cy="1200150"/>
          </a:xfrm>
          <a:prstGeom prst="rect">
            <a:avLst/>
          </a:prstGeom>
          <a:noFill/>
          <a:extLst>
            <a:ext uri="{909E8E84-426E-40DD-AFC4-6F175D3DCCD1}">
              <a14:hiddenFill xmlns:a14="http://schemas.microsoft.com/office/drawing/2010/main">
                <a:solidFill>
                  <a:srgbClr val="FFFFFF"/>
                </a:solidFill>
              </a14:hiddenFill>
            </a:ext>
          </a:extLst>
        </p:spPr>
      </p:pic>
      <p:sp>
        <p:nvSpPr>
          <p:cNvPr id="11" name="object 6"/>
          <p:cNvSpPr txBox="1">
            <a:spLocks/>
          </p:cNvSpPr>
          <p:nvPr/>
        </p:nvSpPr>
        <p:spPr>
          <a:xfrm>
            <a:off x="1497316" y="1051879"/>
            <a:ext cx="2331734" cy="262572"/>
          </a:xfrm>
          <a:prstGeom prst="rect">
            <a:avLst/>
          </a:prstGeom>
        </p:spPr>
        <p:txBody>
          <a:bodyPr vert="horz" wrap="square" lIns="0" tIns="8573"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525">
              <a:spcBef>
                <a:spcPts val="68"/>
              </a:spcBef>
              <a:tabLst>
                <a:tab pos="1811655" algn="l"/>
              </a:tabLst>
            </a:pPr>
            <a:r>
              <a:rPr lang="pt-BR" sz="1650" spc="-45" dirty="0">
                <a:solidFill>
                  <a:srgbClr val="BC9C21"/>
                </a:solidFill>
                <a:latin typeface="Trebuchet MS"/>
                <a:cs typeface="Trebuchet MS"/>
              </a:rPr>
              <a:t>Fabricated Assemblies</a:t>
            </a:r>
          </a:p>
        </p:txBody>
      </p:sp>
      <p:sp>
        <p:nvSpPr>
          <p:cNvPr id="14" name="object 5"/>
          <p:cNvSpPr/>
          <p:nvPr/>
        </p:nvSpPr>
        <p:spPr>
          <a:xfrm>
            <a:off x="1714500" y="1371601"/>
            <a:ext cx="824865" cy="35719"/>
          </a:xfrm>
          <a:custGeom>
            <a:avLst/>
            <a:gdLst/>
            <a:ahLst/>
            <a:cxnLst/>
            <a:rect l="l" t="t" r="r" b="b"/>
            <a:pathLst>
              <a:path w="1099820" h="47625">
                <a:moveTo>
                  <a:pt x="1099653" y="47624"/>
                </a:moveTo>
                <a:lnTo>
                  <a:pt x="0" y="47624"/>
                </a:lnTo>
                <a:lnTo>
                  <a:pt x="0" y="0"/>
                </a:lnTo>
                <a:lnTo>
                  <a:pt x="1099653" y="0"/>
                </a:lnTo>
                <a:lnTo>
                  <a:pt x="1099653" y="47624"/>
                </a:lnTo>
                <a:close/>
              </a:path>
            </a:pathLst>
          </a:custGeom>
          <a:solidFill>
            <a:srgbClr val="5B4E46"/>
          </a:solidFill>
        </p:spPr>
        <p:txBody>
          <a:bodyPr wrap="square" lIns="0" tIns="0" rIns="0" bIns="0" rtlCol="0"/>
          <a:lstStyle/>
          <a:p>
            <a:endParaRPr sz="1350"/>
          </a:p>
        </p:txBody>
      </p:sp>
      <p:sp>
        <p:nvSpPr>
          <p:cNvPr id="3" name="Slide Number Placeholder 2">
            <a:extLst>
              <a:ext uri="{FF2B5EF4-FFF2-40B4-BE49-F238E27FC236}">
                <a16:creationId xmlns:a16="http://schemas.microsoft.com/office/drawing/2014/main" xmlns="" id="{238CB31C-F48D-39C9-A696-D6631994E754}"/>
              </a:ext>
            </a:extLst>
          </p:cNvPr>
          <p:cNvSpPr>
            <a:spLocks noGrp="1"/>
          </p:cNvSpPr>
          <p:nvPr>
            <p:ph type="sldNum" sz="quarter" idx="12"/>
          </p:nvPr>
        </p:nvSpPr>
        <p:spPr/>
        <p:txBody>
          <a:bodyPr/>
          <a:lstStyle/>
          <a:p>
            <a:fld id="{03DC2DEF-D2FE-4B45-ABA4-9F153FD1C98A}" type="slidenum">
              <a:rPr lang="en-US" smtClean="0"/>
              <a:pPr/>
              <a:t>22</a:t>
            </a:fld>
            <a:endParaRPr lang="en-US" dirty="0"/>
          </a:p>
        </p:txBody>
      </p:sp>
      <p:pic>
        <p:nvPicPr>
          <p:cNvPr id="2" name="Picture 1" descr="Description: Description: logo bharat">
            <a:extLst>
              <a:ext uri="{FF2B5EF4-FFF2-40B4-BE49-F238E27FC236}">
                <a16:creationId xmlns:a16="http://schemas.microsoft.com/office/drawing/2014/main" xmlns="" id="{6F9BADC1-2C06-3D6D-ADED-3D9E9D96E9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7764" y="158782"/>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pic>
        <p:nvPicPr>
          <p:cNvPr id="4102" name="Picture 6" descr="d:\Users\Suresh\Desktop\PPT Develop  2-7-24\Products\clean photo\IMG-20210526-WA00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864" y="4229285"/>
            <a:ext cx="1485900" cy="206366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Users\Suresh\Desktop\PPT Develop  2-7-24\Products\clean photo\829.png"/>
          <p:cNvPicPr>
            <a:picLocks noChangeAspect="1" noChangeArrowheads="1"/>
          </p:cNvPicPr>
          <p:nvPr/>
        </p:nvPicPr>
        <p:blipFill rotWithShape="1">
          <a:blip r:embed="rId3">
            <a:extLst>
              <a:ext uri="{28A0092B-C50C-407E-A947-70E740481C1C}">
                <a14:useLocalDpi xmlns:a14="http://schemas.microsoft.com/office/drawing/2010/main" val="0"/>
              </a:ext>
            </a:extLst>
          </a:blip>
          <a:srcRect l="18743" t="7917" r="15200" b="9467"/>
          <a:stretch/>
        </p:blipFill>
        <p:spPr bwMode="auto">
          <a:xfrm>
            <a:off x="404131" y="1249135"/>
            <a:ext cx="2359479" cy="195943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Users\Suresh\Desktop\PPT Develop  2-7-24\Products\clean photo\0840.png"/>
          <p:cNvPicPr>
            <a:picLocks noChangeAspect="1" noChangeArrowheads="1"/>
          </p:cNvPicPr>
          <p:nvPr/>
        </p:nvPicPr>
        <p:blipFill rotWithShape="1">
          <a:blip r:embed="rId4">
            <a:extLst>
              <a:ext uri="{28A0092B-C50C-407E-A947-70E740481C1C}">
                <a14:useLocalDpi xmlns:a14="http://schemas.microsoft.com/office/drawing/2010/main" val="0"/>
              </a:ext>
            </a:extLst>
          </a:blip>
          <a:srcRect l="31943" t="6972" r="18228" b="3528"/>
          <a:stretch/>
        </p:blipFill>
        <p:spPr bwMode="auto">
          <a:xfrm>
            <a:off x="4253592" y="1356674"/>
            <a:ext cx="1779815" cy="212271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Users\Suresh\Desktop\PPT Develop  2-7-24\Products\clean photo\IMG-20210526-WA00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7274" y="1356674"/>
            <a:ext cx="1428750" cy="2309091"/>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d:\Users\Suresh\Desktop\PPT Develop  2-7-24\Products\clean photo\IMG-20210526-WA0008.jpg"/>
          <p:cNvPicPr>
            <a:picLocks noChangeAspect="1" noChangeArrowheads="1"/>
          </p:cNvPicPr>
          <p:nvPr/>
        </p:nvPicPr>
        <p:blipFill rotWithShape="1">
          <a:blip r:embed="rId6">
            <a:extLst>
              <a:ext uri="{28A0092B-C50C-407E-A947-70E740481C1C}">
                <a14:useLocalDpi xmlns:a14="http://schemas.microsoft.com/office/drawing/2010/main" val="0"/>
              </a:ext>
            </a:extLst>
          </a:blip>
          <a:srcRect t="2877" r="2426" b="20210"/>
          <a:stretch/>
        </p:blipFill>
        <p:spPr bwMode="auto">
          <a:xfrm>
            <a:off x="1155246" y="4521483"/>
            <a:ext cx="2796268" cy="147926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xmlns="" id="{8DCC7BA6-BB08-0B78-612D-CFCE11042DE9}"/>
              </a:ext>
            </a:extLst>
          </p:cNvPr>
          <p:cNvSpPr>
            <a:spLocks noGrp="1"/>
          </p:cNvSpPr>
          <p:nvPr>
            <p:ph type="sldNum" sz="quarter" idx="12"/>
          </p:nvPr>
        </p:nvSpPr>
        <p:spPr/>
        <p:txBody>
          <a:bodyPr/>
          <a:lstStyle/>
          <a:p>
            <a:fld id="{03DC2DEF-D2FE-4B45-ABA4-9F153FD1C98A}" type="slidenum">
              <a:rPr lang="en-US" smtClean="0"/>
              <a:t>23</a:t>
            </a:fld>
            <a:endParaRPr lang="en-US" dirty="0"/>
          </a:p>
        </p:txBody>
      </p:sp>
      <p:pic>
        <p:nvPicPr>
          <p:cNvPr id="2" name="Picture 1" descr="Description: Description: logo bharat">
            <a:extLst>
              <a:ext uri="{FF2B5EF4-FFF2-40B4-BE49-F238E27FC236}">
                <a16:creationId xmlns:a16="http://schemas.microsoft.com/office/drawing/2014/main" xmlns="" id="{2DD62A72-CD90-3815-5BAF-76FD927D14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7764" y="158782"/>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6F3494C0-ABDD-4C4D-8C46-49B8F20CC7E9}"/>
              </a:ext>
            </a:extLst>
          </p:cNvPr>
          <p:cNvSpPr>
            <a:spLocks noGrp="1"/>
          </p:cNvSpPr>
          <p:nvPr>
            <p:ph type="title"/>
          </p:nvPr>
        </p:nvSpPr>
        <p:spPr>
          <a:xfrm>
            <a:off x="461883" y="353300"/>
            <a:ext cx="3608633" cy="688290"/>
          </a:xfrm>
        </p:spPr>
        <p:txBody>
          <a:bodyPr>
            <a:noAutofit/>
          </a:bodyPr>
          <a:lstStyle/>
          <a:p>
            <a:pPr algn="l"/>
            <a:r>
              <a:rPr lang="en-US" sz="1800" b="1" dirty="0">
                <a:solidFill>
                  <a:schemeClr val="tx1"/>
                </a:solidFill>
              </a:rPr>
              <a:t>Sheet M</a:t>
            </a:r>
            <a:r>
              <a:rPr lang="en-US" sz="1800" b="1" dirty="0" smtClean="0">
                <a:solidFill>
                  <a:schemeClr val="tx1"/>
                </a:solidFill>
              </a:rPr>
              <a:t>etal </a:t>
            </a:r>
            <a:r>
              <a:rPr lang="en-US" sz="1800" b="1" dirty="0">
                <a:solidFill>
                  <a:schemeClr val="tx1"/>
                </a:solidFill>
              </a:rPr>
              <a:t>F</a:t>
            </a:r>
            <a:r>
              <a:rPr lang="en-US" sz="1800" b="1" dirty="0" smtClean="0">
                <a:solidFill>
                  <a:schemeClr val="tx1"/>
                </a:solidFill>
              </a:rPr>
              <a:t>abricated Assemblies </a:t>
            </a:r>
            <a:endParaRPr lang="en-US" sz="1050" b="1" dirty="0">
              <a:solidFill>
                <a:schemeClr val="tx1"/>
              </a:solidFill>
              <a:latin typeface="Cambria" pitchFamily="18" charset="0"/>
            </a:endParaRPr>
          </a:p>
        </p:txBody>
      </p:sp>
      <p:sp>
        <p:nvSpPr>
          <p:cNvPr id="10" name="Slide Number Placeholder 9">
            <a:extLst>
              <a:ext uri="{FF2B5EF4-FFF2-40B4-BE49-F238E27FC236}">
                <a16:creationId xmlns:a16="http://schemas.microsoft.com/office/drawing/2014/main" xmlns="" id="{4222C784-8C2B-FEBF-3A47-CB09F2C1C874}"/>
              </a:ext>
            </a:extLst>
          </p:cNvPr>
          <p:cNvSpPr>
            <a:spLocks noGrp="1"/>
          </p:cNvSpPr>
          <p:nvPr>
            <p:ph type="sldNum" sz="quarter" idx="12"/>
          </p:nvPr>
        </p:nvSpPr>
        <p:spPr/>
        <p:txBody>
          <a:bodyPr/>
          <a:lstStyle/>
          <a:p>
            <a:fld id="{03DC2DEF-D2FE-4B45-ABA4-9F153FD1C98A}" type="slidenum">
              <a:rPr lang="en-US" noProof="0" smtClean="0"/>
              <a:t>24</a:t>
            </a:fld>
            <a:endParaRPr lang="en-US" noProof="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383" y="1046086"/>
            <a:ext cx="2278668" cy="1834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4167" r="15801"/>
          <a:stretch/>
        </p:blipFill>
        <p:spPr bwMode="auto">
          <a:xfrm>
            <a:off x="4201289" y="1167664"/>
            <a:ext cx="1854588" cy="159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8121" l="0" r="94167">
                        <a14:backgroundMark x1="19333" y1="11812" x2="19333" y2="11812"/>
                        <a14:backgroundMark x1="72667" y1="26711" x2="72667" y2="26711"/>
                        <a14:backgroundMark x1="80667" y1="8456" x2="80667" y2="8456"/>
                        <a14:backgroundMark x1="25500" y1="7114" x2="25500" y2="7114"/>
                      </a14:backgroundRemoval>
                    </a14:imgEffect>
                  </a14:imgLayer>
                </a14:imgProps>
              </a:ext>
              <a:ext uri="{28A0092B-C50C-407E-A947-70E740481C1C}">
                <a14:useLocalDpi xmlns:a14="http://schemas.microsoft.com/office/drawing/2010/main" val="0"/>
              </a:ext>
            </a:extLst>
          </a:blip>
          <a:srcRect/>
          <a:stretch>
            <a:fillRect/>
          </a:stretch>
        </p:blipFill>
        <p:spPr bwMode="auto">
          <a:xfrm>
            <a:off x="2642786" y="1046086"/>
            <a:ext cx="1351727" cy="1678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d:\Users\Suresh\Desktop\PPT Develop  2-7-24\Products\clean photo\IMG_1497.png">
            <a:extLst>
              <a:ext uri="{FF2B5EF4-FFF2-40B4-BE49-F238E27FC236}">
                <a16:creationId xmlns:a16="http://schemas.microsoft.com/office/drawing/2014/main" xmlns="" id="{3221996C-83AB-A36A-88C8-E0BF5718A4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2" t="13421" r="-112" b="17283"/>
          <a:stretch/>
        </p:blipFill>
        <p:spPr bwMode="auto">
          <a:xfrm>
            <a:off x="1444717" y="4552342"/>
            <a:ext cx="2972933" cy="2228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Users\Suresh\Desktop\PPT Develop  2-7-24\Products\clean photo\0857.png">
            <a:extLst>
              <a:ext uri="{FF2B5EF4-FFF2-40B4-BE49-F238E27FC236}">
                <a16:creationId xmlns:a16="http://schemas.microsoft.com/office/drawing/2014/main" xmlns="" id="{A2595329-4891-F236-0799-DCAE064AA90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301" t="6698" r="6751" b="5293"/>
          <a:stretch/>
        </p:blipFill>
        <p:spPr bwMode="auto">
          <a:xfrm>
            <a:off x="5397208" y="4703536"/>
            <a:ext cx="2800350" cy="19264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d:\Users\Suresh\Desktop\PPT Develop  2-7-24\Products\clean photo\0848.png">
            <a:extLst>
              <a:ext uri="{FF2B5EF4-FFF2-40B4-BE49-F238E27FC236}">
                <a16:creationId xmlns:a16="http://schemas.microsoft.com/office/drawing/2014/main" xmlns="" id="{4A616E94-9A20-B98E-3CF7-83ED667042E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38" t="7481" r="10260" b="7273"/>
          <a:stretch/>
        </p:blipFill>
        <p:spPr bwMode="auto">
          <a:xfrm>
            <a:off x="6288474" y="1076783"/>
            <a:ext cx="2431895" cy="18040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Users\Suresh\Desktop\PPT Develop  2-7-24\Products\clean photo\0890.png">
            <a:extLst>
              <a:ext uri="{FF2B5EF4-FFF2-40B4-BE49-F238E27FC236}">
                <a16:creationId xmlns:a16="http://schemas.microsoft.com/office/drawing/2014/main" xmlns="" id="{167B4782-73FE-AFC2-0FA2-94C44E569B7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088" t="19295" r="2625" b="24297"/>
          <a:stretch/>
        </p:blipFill>
        <p:spPr bwMode="auto">
          <a:xfrm>
            <a:off x="4963970" y="3083761"/>
            <a:ext cx="3454024" cy="12001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Description: Description: logo bharat">
            <a:extLst>
              <a:ext uri="{FF2B5EF4-FFF2-40B4-BE49-F238E27FC236}">
                <a16:creationId xmlns:a16="http://schemas.microsoft.com/office/drawing/2014/main" xmlns="" id="{9C006AC9-31E4-85BC-93FB-C5F9B22EAC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47764" y="158782"/>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D:\Users\Bharat\Downloads\Picture1 (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4560" y="2812298"/>
            <a:ext cx="44481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1290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5F367F-4F58-CB5A-F33B-0F2BBB2AC99B}"/>
              </a:ext>
            </a:extLst>
          </p:cNvPr>
          <p:cNvSpPr>
            <a:spLocks noGrp="1"/>
          </p:cNvSpPr>
          <p:nvPr>
            <p:ph type="title"/>
          </p:nvPr>
        </p:nvSpPr>
        <p:spPr>
          <a:xfrm>
            <a:off x="893989" y="5361429"/>
            <a:ext cx="6764111" cy="1175444"/>
          </a:xfrm>
        </p:spPr>
        <p:txBody>
          <a:bodyPr>
            <a:noAutofit/>
          </a:bodyPr>
          <a:lstStyle/>
          <a:p>
            <a:r>
              <a:rPr lang="en-IN" sz="3600" b="1" dirty="0">
                <a:solidFill>
                  <a:schemeClr val="tx1"/>
                </a:solidFill>
              </a:rPr>
              <a:t>In </a:t>
            </a:r>
            <a:r>
              <a:rPr lang="en-IN" sz="3600" b="1" dirty="0" smtClean="0">
                <a:solidFill>
                  <a:schemeClr val="tx1"/>
                </a:solidFill>
              </a:rPr>
              <a:t>House </a:t>
            </a:r>
            <a:r>
              <a:rPr lang="en-IN" sz="3600" b="1" dirty="0">
                <a:solidFill>
                  <a:schemeClr val="tx1"/>
                </a:solidFill>
              </a:rPr>
              <a:t>Proto </a:t>
            </a:r>
            <a:r>
              <a:rPr lang="en-IN" sz="3600" b="1" dirty="0" smtClean="0">
                <a:solidFill>
                  <a:schemeClr val="tx1"/>
                </a:solidFill>
              </a:rPr>
              <a:t>Type </a:t>
            </a:r>
            <a:r>
              <a:rPr lang="en-IN" sz="3600" b="1" dirty="0">
                <a:solidFill>
                  <a:schemeClr val="tx1"/>
                </a:solidFill>
              </a:rPr>
              <a:t>Development Department</a:t>
            </a:r>
          </a:p>
        </p:txBody>
      </p:sp>
      <p:sp>
        <p:nvSpPr>
          <p:cNvPr id="10" name="Slide Number Placeholder 9">
            <a:extLst>
              <a:ext uri="{FF2B5EF4-FFF2-40B4-BE49-F238E27FC236}">
                <a16:creationId xmlns:a16="http://schemas.microsoft.com/office/drawing/2014/main" xmlns="" id="{FB45BF88-DF35-FD01-3C07-758A13035951}"/>
              </a:ext>
            </a:extLst>
          </p:cNvPr>
          <p:cNvSpPr>
            <a:spLocks noGrp="1"/>
          </p:cNvSpPr>
          <p:nvPr>
            <p:ph type="sldNum" sz="quarter" idx="12"/>
          </p:nvPr>
        </p:nvSpPr>
        <p:spPr/>
        <p:txBody>
          <a:bodyPr/>
          <a:lstStyle/>
          <a:p>
            <a:fld id="{03DC2DEF-D2FE-4B45-ABA4-9F153FD1C98A}" type="slidenum">
              <a:rPr lang="en-US" noProof="0" smtClean="0"/>
              <a:t>25</a:t>
            </a:fld>
            <a:endParaRPr lang="en-US" noProof="0" dirty="0"/>
          </a:p>
        </p:txBody>
      </p:sp>
      <p:pic>
        <p:nvPicPr>
          <p:cNvPr id="9" name="Picture 2" descr="d:\Users\Suresh\Desktop\Parts for Web\clean photo\Design room...jpg">
            <a:extLst>
              <a:ext uri="{FF2B5EF4-FFF2-40B4-BE49-F238E27FC236}">
                <a16:creationId xmlns:a16="http://schemas.microsoft.com/office/drawing/2014/main" xmlns="" id="{64FEC112-B2AA-2601-23FF-AF00E51CEC2E}"/>
              </a:ext>
            </a:extLst>
          </p:cNvPr>
          <p:cNvPicPr>
            <a:picLocks noGrp="1" noChangeAspect="1" noChangeArrowheads="1"/>
          </p:cNvPicPr>
          <p:nvPr>
            <p:ph type="pic" sz="quarter" idx="13"/>
          </p:nvPr>
        </p:nvPicPr>
        <p:blipFill rotWithShape="1">
          <a:blip r:embed="rId2" cstate="print">
            <a:extLst>
              <a:ext uri="{28A0092B-C50C-407E-A947-70E740481C1C}">
                <a14:useLocalDpi xmlns:a14="http://schemas.microsoft.com/office/drawing/2010/main" val="0"/>
              </a:ext>
            </a:extLst>
          </a:blip>
          <a:srcRect t="25671" b="25671"/>
          <a:stretch/>
        </p:blipFill>
        <p:spPr bwMode="auto">
          <a:xfrm>
            <a:off x="254114" y="1036864"/>
            <a:ext cx="8640366" cy="41801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escription: Description: logo bharat">
            <a:extLst>
              <a:ext uri="{FF2B5EF4-FFF2-40B4-BE49-F238E27FC236}">
                <a16:creationId xmlns:a16="http://schemas.microsoft.com/office/drawing/2014/main" xmlns="" id="{9C006AC9-31E4-85BC-93FB-C5F9B22EAC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7764" y="158782"/>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84757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pic>
        <p:nvPicPr>
          <p:cNvPr id="5" name="object 5"/>
          <p:cNvPicPr/>
          <p:nvPr/>
        </p:nvPicPr>
        <p:blipFill>
          <a:blip r:embed="rId2" cstate="print"/>
          <a:stretch>
            <a:fillRect/>
          </a:stretch>
        </p:blipFill>
        <p:spPr>
          <a:xfrm>
            <a:off x="2650902" y="1668972"/>
            <a:ext cx="3793140" cy="2808350"/>
          </a:xfrm>
          <a:prstGeom prst="rect">
            <a:avLst/>
          </a:prstGeom>
        </p:spPr>
      </p:pic>
      <p:sp>
        <p:nvSpPr>
          <p:cNvPr id="8" name="object 8"/>
          <p:cNvSpPr txBox="1"/>
          <p:nvPr/>
        </p:nvSpPr>
        <p:spPr>
          <a:xfrm>
            <a:off x="1404257" y="5012872"/>
            <a:ext cx="6572250" cy="440505"/>
          </a:xfrm>
          <a:prstGeom prst="rect">
            <a:avLst/>
          </a:prstGeom>
        </p:spPr>
        <p:txBody>
          <a:bodyPr vert="horz" wrap="square" lIns="0" tIns="9525" rIns="0" bIns="0" rtlCol="0">
            <a:spAutoFit/>
          </a:bodyPr>
          <a:lstStyle/>
          <a:p>
            <a:pPr marL="9525">
              <a:spcBef>
                <a:spcPts val="75"/>
              </a:spcBef>
            </a:pPr>
            <a:r>
              <a:rPr lang="en-US" sz="1400" b="1" dirty="0"/>
              <a:t>Railway Gen set base frame manufactured by Proto Route using material with a thickness range of  6.0 to 16mm (IS:2062; E-350). The assembled finish weight is 320 kg,</a:t>
            </a:r>
            <a:endParaRPr sz="1400" b="1" dirty="0">
              <a:latin typeface="Calibri"/>
              <a:cs typeface="Calibri"/>
            </a:endParaRPr>
          </a:p>
        </p:txBody>
      </p:sp>
      <p:sp>
        <p:nvSpPr>
          <p:cNvPr id="12" name="object 6"/>
          <p:cNvSpPr txBox="1">
            <a:spLocks/>
          </p:cNvSpPr>
          <p:nvPr/>
        </p:nvSpPr>
        <p:spPr>
          <a:xfrm>
            <a:off x="1509602" y="1074403"/>
            <a:ext cx="3037871" cy="262572"/>
          </a:xfrm>
          <a:prstGeom prst="rect">
            <a:avLst/>
          </a:prstGeom>
        </p:spPr>
        <p:txBody>
          <a:bodyPr vert="horz" wrap="square" lIns="0" tIns="8573"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525">
              <a:spcBef>
                <a:spcPts val="68"/>
              </a:spcBef>
              <a:tabLst>
                <a:tab pos="1811655" algn="l"/>
              </a:tabLst>
            </a:pPr>
            <a:r>
              <a:rPr lang="pt-BR" sz="1650" spc="-45" dirty="0">
                <a:latin typeface="Trebuchet MS"/>
                <a:cs typeface="Trebuchet MS"/>
              </a:rPr>
              <a:t>Proto Developed-Base Frame</a:t>
            </a:r>
          </a:p>
        </p:txBody>
      </p:sp>
      <p:sp>
        <p:nvSpPr>
          <p:cNvPr id="3" name="Slide Number Placeholder 2">
            <a:extLst>
              <a:ext uri="{FF2B5EF4-FFF2-40B4-BE49-F238E27FC236}">
                <a16:creationId xmlns:a16="http://schemas.microsoft.com/office/drawing/2014/main" xmlns="" id="{37F69059-0651-ECE0-D802-ACC658B1CDDD}"/>
              </a:ext>
            </a:extLst>
          </p:cNvPr>
          <p:cNvSpPr>
            <a:spLocks noGrp="1"/>
          </p:cNvSpPr>
          <p:nvPr>
            <p:ph type="sldNum" sz="quarter" idx="12"/>
          </p:nvPr>
        </p:nvSpPr>
        <p:spPr/>
        <p:txBody>
          <a:bodyPr/>
          <a:lstStyle/>
          <a:p>
            <a:fld id="{03DC2DEF-D2FE-4B45-ABA4-9F153FD1C98A}" type="slidenum">
              <a:rPr lang="en-US" smtClean="0"/>
              <a:t>26</a:t>
            </a:fld>
            <a:endParaRPr lang="en-US" dirty="0"/>
          </a:p>
        </p:txBody>
      </p:sp>
      <p:pic>
        <p:nvPicPr>
          <p:cNvPr id="2" name="Picture 1" descr="Description: Description: logo bharat">
            <a:extLst>
              <a:ext uri="{FF2B5EF4-FFF2-40B4-BE49-F238E27FC236}">
                <a16:creationId xmlns:a16="http://schemas.microsoft.com/office/drawing/2014/main" xmlns="" id="{071BEB96-12F3-DDEC-665E-4143A2F19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7764" y="158782"/>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8" name="object 6"/>
          <p:cNvSpPr txBox="1"/>
          <p:nvPr/>
        </p:nvSpPr>
        <p:spPr>
          <a:xfrm>
            <a:off x="2219325" y="4610602"/>
            <a:ext cx="5438775" cy="932948"/>
          </a:xfrm>
          <a:prstGeom prst="rect">
            <a:avLst/>
          </a:prstGeom>
        </p:spPr>
        <p:txBody>
          <a:bodyPr vert="horz" wrap="square" lIns="0" tIns="9525" rIns="0" bIns="0" rtlCol="0">
            <a:spAutoFit/>
          </a:bodyPr>
          <a:lstStyle/>
          <a:p>
            <a:pPr marL="9525">
              <a:spcBef>
                <a:spcPts val="75"/>
              </a:spcBef>
            </a:pPr>
            <a:r>
              <a:rPr sz="1200" b="1" dirty="0">
                <a:latin typeface="Calibri"/>
                <a:cs typeface="Calibri"/>
              </a:rPr>
              <a:t>Part</a:t>
            </a:r>
            <a:r>
              <a:rPr sz="1200" b="1" spc="-11" dirty="0">
                <a:latin typeface="Calibri"/>
                <a:cs typeface="Calibri"/>
              </a:rPr>
              <a:t> </a:t>
            </a:r>
            <a:r>
              <a:rPr sz="1200" b="1" spc="-8" dirty="0">
                <a:latin typeface="Calibri"/>
                <a:cs typeface="Calibri"/>
              </a:rPr>
              <a:t>manufactured</a:t>
            </a:r>
            <a:r>
              <a:rPr sz="1200" b="1" spc="-26" dirty="0">
                <a:latin typeface="Calibri"/>
                <a:cs typeface="Calibri"/>
              </a:rPr>
              <a:t> </a:t>
            </a:r>
            <a:r>
              <a:rPr sz="1200" b="1" dirty="0">
                <a:latin typeface="Calibri"/>
                <a:cs typeface="Calibri"/>
              </a:rPr>
              <a:t>by</a:t>
            </a:r>
            <a:r>
              <a:rPr sz="1200" b="1" spc="-26" dirty="0">
                <a:latin typeface="Calibri"/>
                <a:cs typeface="Calibri"/>
              </a:rPr>
              <a:t> </a:t>
            </a:r>
            <a:r>
              <a:rPr sz="1200" b="1" dirty="0">
                <a:latin typeface="Calibri"/>
                <a:cs typeface="Calibri"/>
              </a:rPr>
              <a:t>using</a:t>
            </a:r>
            <a:r>
              <a:rPr sz="1200" b="1" spc="-30" dirty="0">
                <a:latin typeface="Calibri"/>
                <a:cs typeface="Calibri"/>
              </a:rPr>
              <a:t> </a:t>
            </a:r>
            <a:r>
              <a:rPr sz="1200" b="1" dirty="0">
                <a:latin typeface="Calibri"/>
                <a:cs typeface="Calibri"/>
              </a:rPr>
              <a:t>maximum</a:t>
            </a:r>
            <a:r>
              <a:rPr sz="1200" b="1" spc="-8" dirty="0">
                <a:latin typeface="Calibri"/>
                <a:cs typeface="Calibri"/>
              </a:rPr>
              <a:t> </a:t>
            </a:r>
            <a:r>
              <a:rPr sz="1200" b="1" dirty="0">
                <a:latin typeface="Calibri"/>
                <a:cs typeface="Calibri"/>
              </a:rPr>
              <a:t>material</a:t>
            </a:r>
            <a:r>
              <a:rPr sz="1200" b="1" spc="-23" dirty="0">
                <a:latin typeface="Calibri"/>
                <a:cs typeface="Calibri"/>
              </a:rPr>
              <a:t> </a:t>
            </a:r>
            <a:r>
              <a:rPr sz="1200" b="1" dirty="0">
                <a:latin typeface="Calibri"/>
                <a:cs typeface="Calibri"/>
              </a:rPr>
              <a:t>thickness</a:t>
            </a:r>
            <a:r>
              <a:rPr sz="1200" b="1" spc="-26" dirty="0">
                <a:latin typeface="Calibri"/>
                <a:cs typeface="Calibri"/>
              </a:rPr>
              <a:t> </a:t>
            </a:r>
            <a:r>
              <a:rPr sz="1200" b="1" dirty="0">
                <a:latin typeface="Calibri"/>
                <a:cs typeface="Calibri"/>
              </a:rPr>
              <a:t>of</a:t>
            </a:r>
            <a:r>
              <a:rPr sz="1200" b="1" spc="-11" dirty="0">
                <a:latin typeface="Calibri"/>
                <a:cs typeface="Calibri"/>
              </a:rPr>
              <a:t> </a:t>
            </a:r>
            <a:r>
              <a:rPr sz="1200" b="1" dirty="0">
                <a:latin typeface="Calibri"/>
                <a:cs typeface="Calibri"/>
              </a:rPr>
              <a:t>32mm</a:t>
            </a:r>
            <a:r>
              <a:rPr sz="1200" b="1" spc="-41" dirty="0">
                <a:latin typeface="Calibri"/>
                <a:cs typeface="Calibri"/>
              </a:rPr>
              <a:t> </a:t>
            </a:r>
            <a:r>
              <a:rPr sz="1200" b="1" dirty="0">
                <a:latin typeface="Calibri"/>
                <a:cs typeface="Calibri"/>
              </a:rPr>
              <a:t>(IS:2062</a:t>
            </a:r>
            <a:r>
              <a:rPr sz="1200" b="1" spc="-56" dirty="0">
                <a:latin typeface="Calibri"/>
                <a:cs typeface="Calibri"/>
              </a:rPr>
              <a:t> </a:t>
            </a:r>
            <a:r>
              <a:rPr sz="1200" b="1" spc="-38" dirty="0">
                <a:latin typeface="Calibri"/>
                <a:cs typeface="Calibri"/>
              </a:rPr>
              <a:t>;</a:t>
            </a:r>
            <a:endParaRPr sz="1200" dirty="0">
              <a:latin typeface="Calibri"/>
              <a:cs typeface="Calibri"/>
            </a:endParaRPr>
          </a:p>
          <a:p>
            <a:pPr marL="9525"/>
            <a:r>
              <a:rPr sz="1200" b="1" dirty="0">
                <a:latin typeface="Calibri"/>
                <a:cs typeface="Calibri"/>
              </a:rPr>
              <a:t>E-350)</a:t>
            </a:r>
            <a:r>
              <a:rPr sz="1200" b="1" spc="-41" dirty="0">
                <a:latin typeface="Calibri"/>
                <a:cs typeface="Calibri"/>
              </a:rPr>
              <a:t> </a:t>
            </a:r>
            <a:r>
              <a:rPr sz="1200" b="1" dirty="0">
                <a:latin typeface="Calibri"/>
                <a:cs typeface="Calibri"/>
              </a:rPr>
              <a:t>and</a:t>
            </a:r>
            <a:r>
              <a:rPr sz="1200" b="1" spc="-15" dirty="0">
                <a:latin typeface="Calibri"/>
                <a:cs typeface="Calibri"/>
              </a:rPr>
              <a:t> </a:t>
            </a:r>
            <a:r>
              <a:rPr sz="1200" b="1" dirty="0">
                <a:latin typeface="Calibri"/>
                <a:cs typeface="Calibri"/>
              </a:rPr>
              <a:t>process</a:t>
            </a:r>
            <a:r>
              <a:rPr sz="1200" b="1" spc="-19" dirty="0">
                <a:latin typeface="Calibri"/>
                <a:cs typeface="Calibri"/>
              </a:rPr>
              <a:t> </a:t>
            </a:r>
            <a:r>
              <a:rPr sz="1200" b="1" spc="-8" dirty="0">
                <a:latin typeface="Calibri"/>
                <a:cs typeface="Calibri"/>
              </a:rPr>
              <a:t>involved</a:t>
            </a:r>
            <a:r>
              <a:rPr sz="1200" b="1" spc="-41" dirty="0">
                <a:latin typeface="Calibri"/>
                <a:cs typeface="Calibri"/>
              </a:rPr>
              <a:t> </a:t>
            </a:r>
            <a:r>
              <a:rPr sz="1200" b="1" dirty="0">
                <a:latin typeface="Calibri"/>
                <a:cs typeface="Calibri"/>
              </a:rPr>
              <a:t>as</a:t>
            </a:r>
            <a:r>
              <a:rPr sz="1200" b="1" spc="-11" dirty="0">
                <a:latin typeface="Calibri"/>
                <a:cs typeface="Calibri"/>
              </a:rPr>
              <a:t> </a:t>
            </a:r>
            <a:r>
              <a:rPr sz="1200" b="1" spc="-8" dirty="0">
                <a:latin typeface="Calibri"/>
                <a:cs typeface="Calibri"/>
              </a:rPr>
              <a:t>below:-</a:t>
            </a:r>
            <a:endParaRPr sz="1200" dirty="0">
              <a:latin typeface="Calibri"/>
              <a:cs typeface="Calibri"/>
            </a:endParaRPr>
          </a:p>
          <a:p>
            <a:pPr marL="266224" indent="-256699">
              <a:buAutoNum type="arabicPeriod"/>
              <a:tabLst>
                <a:tab pos="266224" algn="l"/>
              </a:tabLst>
            </a:pPr>
            <a:r>
              <a:rPr sz="1200" b="1" dirty="0">
                <a:latin typeface="Calibri"/>
                <a:cs typeface="Calibri"/>
              </a:rPr>
              <a:t>Laser</a:t>
            </a:r>
            <a:r>
              <a:rPr sz="1200" b="1" spc="-30" dirty="0">
                <a:latin typeface="Calibri"/>
                <a:cs typeface="Calibri"/>
              </a:rPr>
              <a:t> </a:t>
            </a:r>
            <a:r>
              <a:rPr sz="1200" b="1" spc="-8" dirty="0">
                <a:latin typeface="Calibri"/>
                <a:cs typeface="Calibri"/>
              </a:rPr>
              <a:t>Cutting</a:t>
            </a:r>
            <a:endParaRPr sz="1200" b="1" dirty="0">
              <a:latin typeface="Calibri"/>
              <a:cs typeface="Calibri"/>
            </a:endParaRPr>
          </a:p>
          <a:p>
            <a:pPr marL="266224" indent="-256699">
              <a:buAutoNum type="arabicPeriod"/>
              <a:tabLst>
                <a:tab pos="266224" algn="l"/>
              </a:tabLst>
            </a:pPr>
            <a:r>
              <a:rPr sz="1200" b="1" spc="-8" dirty="0">
                <a:latin typeface="Calibri"/>
                <a:cs typeface="Calibri"/>
              </a:rPr>
              <a:t>Fabrication</a:t>
            </a:r>
            <a:endParaRPr sz="1200" b="1" dirty="0">
              <a:latin typeface="Calibri"/>
              <a:cs typeface="Calibri"/>
            </a:endParaRPr>
          </a:p>
          <a:p>
            <a:pPr marL="266224" indent="-256699">
              <a:spcBef>
                <a:spcPts val="4"/>
              </a:spcBef>
              <a:buAutoNum type="arabicPeriod"/>
              <a:tabLst>
                <a:tab pos="266224" algn="l"/>
              </a:tabLst>
            </a:pPr>
            <a:r>
              <a:rPr sz="1200" b="1" dirty="0">
                <a:latin typeface="Calibri"/>
                <a:cs typeface="Calibri"/>
              </a:rPr>
              <a:t>VMC</a:t>
            </a:r>
            <a:r>
              <a:rPr sz="1200" b="1" spc="-19" dirty="0">
                <a:latin typeface="Calibri"/>
                <a:cs typeface="Calibri"/>
              </a:rPr>
              <a:t> </a:t>
            </a:r>
            <a:r>
              <a:rPr sz="1200" b="1" dirty="0">
                <a:latin typeface="Calibri"/>
                <a:cs typeface="Calibri"/>
              </a:rPr>
              <a:t>Machining</a:t>
            </a:r>
            <a:r>
              <a:rPr sz="1200" b="1" spc="-19" dirty="0">
                <a:latin typeface="Calibri"/>
                <a:cs typeface="Calibri"/>
              </a:rPr>
              <a:t> </a:t>
            </a:r>
            <a:r>
              <a:rPr sz="1200" b="1" dirty="0">
                <a:latin typeface="Calibri"/>
                <a:cs typeface="Calibri"/>
              </a:rPr>
              <a:t>&amp;</a:t>
            </a:r>
            <a:r>
              <a:rPr sz="1200" b="1" spc="-11" dirty="0">
                <a:latin typeface="Calibri"/>
                <a:cs typeface="Calibri"/>
              </a:rPr>
              <a:t> </a:t>
            </a:r>
            <a:r>
              <a:rPr sz="1200" b="1" spc="-8" dirty="0">
                <a:latin typeface="Calibri"/>
                <a:cs typeface="Calibri"/>
              </a:rPr>
              <a:t>Drilling</a:t>
            </a:r>
            <a:endParaRPr sz="1200" dirty="0">
              <a:latin typeface="Calibri"/>
              <a:cs typeface="Calibri"/>
            </a:endParaRPr>
          </a:p>
        </p:txBody>
      </p:sp>
      <p:pic>
        <p:nvPicPr>
          <p:cNvPr id="2050" name="Picture 2" descr="D:\Users\Suresh\Downloads\ai cle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7553" y="1450911"/>
            <a:ext cx="5264798" cy="2907940"/>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6"/>
          <p:cNvSpPr txBox="1">
            <a:spLocks/>
          </p:cNvSpPr>
          <p:nvPr/>
        </p:nvSpPr>
        <p:spPr>
          <a:xfrm>
            <a:off x="1509602" y="1063324"/>
            <a:ext cx="1233599" cy="262572"/>
          </a:xfrm>
          <a:prstGeom prst="rect">
            <a:avLst/>
          </a:prstGeom>
        </p:spPr>
        <p:txBody>
          <a:bodyPr vert="horz" wrap="square" lIns="0" tIns="8573"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525">
              <a:spcBef>
                <a:spcPts val="68"/>
              </a:spcBef>
              <a:tabLst>
                <a:tab pos="1811655" algn="l"/>
              </a:tabLst>
            </a:pPr>
            <a:r>
              <a:rPr lang="pt-BR" sz="1650" spc="-45" dirty="0">
                <a:latin typeface="Trebuchet MS"/>
                <a:cs typeface="Trebuchet MS"/>
              </a:rPr>
              <a:t>Protoparts</a:t>
            </a:r>
          </a:p>
        </p:txBody>
      </p:sp>
      <p:sp>
        <p:nvSpPr>
          <p:cNvPr id="3" name="Slide Number Placeholder 2">
            <a:extLst>
              <a:ext uri="{FF2B5EF4-FFF2-40B4-BE49-F238E27FC236}">
                <a16:creationId xmlns:a16="http://schemas.microsoft.com/office/drawing/2014/main" xmlns="" id="{65D278D3-0808-B09B-59E0-6E30F4807823}"/>
              </a:ext>
            </a:extLst>
          </p:cNvPr>
          <p:cNvSpPr>
            <a:spLocks noGrp="1"/>
          </p:cNvSpPr>
          <p:nvPr>
            <p:ph type="sldNum" sz="quarter" idx="12"/>
          </p:nvPr>
        </p:nvSpPr>
        <p:spPr/>
        <p:txBody>
          <a:bodyPr/>
          <a:lstStyle/>
          <a:p>
            <a:fld id="{03DC2DEF-D2FE-4B45-ABA4-9F153FD1C98A}" type="slidenum">
              <a:rPr lang="en-US" smtClean="0"/>
              <a:t>27</a:t>
            </a:fld>
            <a:endParaRPr lang="en-US" dirty="0"/>
          </a:p>
        </p:txBody>
      </p:sp>
      <p:pic>
        <p:nvPicPr>
          <p:cNvPr id="2" name="Picture 1" descr="Description: Description: logo bharat">
            <a:extLst>
              <a:ext uri="{FF2B5EF4-FFF2-40B4-BE49-F238E27FC236}">
                <a16:creationId xmlns:a16="http://schemas.microsoft.com/office/drawing/2014/main" xmlns="" id="{FD9525AD-4EF2-CBD8-27C9-748051297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7764" y="158782"/>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6F3494C0-ABDD-4C4D-8C46-49B8F20CC7E9}"/>
              </a:ext>
            </a:extLst>
          </p:cNvPr>
          <p:cNvSpPr>
            <a:spLocks noGrp="1"/>
          </p:cNvSpPr>
          <p:nvPr>
            <p:ph type="title"/>
          </p:nvPr>
        </p:nvSpPr>
        <p:spPr>
          <a:xfrm>
            <a:off x="2151698" y="5496911"/>
            <a:ext cx="4093981" cy="556189"/>
          </a:xfrm>
        </p:spPr>
        <p:txBody>
          <a:bodyPr>
            <a:noAutofit/>
          </a:bodyPr>
          <a:lstStyle/>
          <a:p>
            <a:r>
              <a:rPr lang="en-US" sz="2400" b="1" dirty="0">
                <a:solidFill>
                  <a:schemeClr val="tx1"/>
                </a:solidFill>
              </a:rPr>
              <a:t>Proto Components</a:t>
            </a:r>
            <a:endParaRPr lang="en-US" sz="2400" b="1" dirty="0">
              <a:solidFill>
                <a:schemeClr val="tx1"/>
              </a:solidFill>
              <a:latin typeface="Cambria" pitchFamily="18" charset="0"/>
            </a:endParaRPr>
          </a:p>
        </p:txBody>
      </p:sp>
      <p:sp>
        <p:nvSpPr>
          <p:cNvPr id="15" name="Slide Number Placeholder 14">
            <a:extLst>
              <a:ext uri="{FF2B5EF4-FFF2-40B4-BE49-F238E27FC236}">
                <a16:creationId xmlns:a16="http://schemas.microsoft.com/office/drawing/2014/main" xmlns="" id="{7B011AB1-1D75-FC6D-06D6-B885732A2995}"/>
              </a:ext>
            </a:extLst>
          </p:cNvPr>
          <p:cNvSpPr>
            <a:spLocks noGrp="1"/>
          </p:cNvSpPr>
          <p:nvPr>
            <p:ph type="sldNum" sz="quarter" idx="12"/>
          </p:nvPr>
        </p:nvSpPr>
        <p:spPr/>
        <p:txBody>
          <a:bodyPr/>
          <a:lstStyle/>
          <a:p>
            <a:fld id="{03DC2DEF-D2FE-4B45-ABA4-9F153FD1C98A}" type="slidenum">
              <a:rPr lang="en-US" noProof="0" smtClean="0"/>
              <a:t>28</a:t>
            </a:fld>
            <a:endParaRPr lang="en-US" noProof="0" dirty="0"/>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660" y="1221565"/>
            <a:ext cx="2258808" cy="132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8455" y="2806897"/>
            <a:ext cx="1600423" cy="1221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9126" y="4403923"/>
            <a:ext cx="2054376" cy="155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885" b="89994" l="1501" r="100000">
                        <a14:backgroundMark x1="74352" y1="26683" x2="76990" y2="24924"/>
                        <a14:backgroundMark x1="73488" y1="45421" x2="76126" y2="44512"/>
                        <a14:backgroundMark x1="72169" y1="46574" x2="73261" y2="45118"/>
                      </a14:backgroundRemoval>
                    </a14:imgEffect>
                  </a14:imgLayer>
                </a14:imgProps>
              </a:ext>
              <a:ext uri="{28A0092B-C50C-407E-A947-70E740481C1C}">
                <a14:useLocalDpi xmlns:a14="http://schemas.microsoft.com/office/drawing/2010/main" val="0"/>
              </a:ext>
            </a:extLst>
          </a:blip>
          <a:srcRect l="3868" t="14293" r="5005" b="12168"/>
          <a:stretch/>
        </p:blipFill>
        <p:spPr>
          <a:xfrm>
            <a:off x="320727" y="4990259"/>
            <a:ext cx="1674185" cy="1013304"/>
          </a:xfrm>
          <a:prstGeom prst="rect">
            <a:avLst/>
          </a:prstGeom>
        </p:spPr>
      </p:pic>
      <p:pic>
        <p:nvPicPr>
          <p:cNvPr id="14"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786" b="89858" l="0" r="97067">
                        <a14:foregroundMark x1="31867" y1="39858" x2="36000" y2="39858"/>
                        <a14:backgroundMark x1="91733" y1="57651" x2="91733" y2="57651"/>
                        <a14:backgroundMark x1="84400" y1="58541" x2="84400" y2="58541"/>
                        <a14:backgroundMark x1="77867" y1="37544" x2="77867" y2="37544"/>
                        <a14:backgroundMark x1="84000" y1="36299" x2="84000" y2="36299"/>
                      </a14:backgroundRemoval>
                    </a14:imgEffect>
                  </a14:imgLayer>
                </a14:imgProps>
              </a:ext>
              <a:ext uri="{28A0092B-C50C-407E-A947-70E740481C1C}">
                <a14:useLocalDpi xmlns:a14="http://schemas.microsoft.com/office/drawing/2010/main" val="0"/>
              </a:ext>
            </a:extLst>
          </a:blip>
          <a:srcRect t="22666" r="2243" b="31400"/>
          <a:stretch/>
        </p:blipFill>
        <p:spPr bwMode="auto">
          <a:xfrm>
            <a:off x="384988" y="3282210"/>
            <a:ext cx="2119481" cy="746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d:\Users\Suresh\Desktop\Parts for Web\clean photo\Laser - 2.png">
            <a:extLst>
              <a:ext uri="{FF2B5EF4-FFF2-40B4-BE49-F238E27FC236}">
                <a16:creationId xmlns:a16="http://schemas.microsoft.com/office/drawing/2014/main" xmlns="" id="{27DC2C7A-77EC-F096-2B29-BEDF9AE0D86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923" t="6249" r="4418" b="6679"/>
          <a:stretch/>
        </p:blipFill>
        <p:spPr bwMode="auto">
          <a:xfrm>
            <a:off x="2735204" y="1214955"/>
            <a:ext cx="2258808" cy="16088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d:\Users\Suresh\Desktop\Parts for Web\clean photo\Laser - 1.png">
            <a:extLst>
              <a:ext uri="{FF2B5EF4-FFF2-40B4-BE49-F238E27FC236}">
                <a16:creationId xmlns:a16="http://schemas.microsoft.com/office/drawing/2014/main" xmlns="" id="{215221C8-637A-2D22-604A-45BF3DFCB216}"/>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8058" t="7498" r="12311" b="10635"/>
          <a:stretch/>
        </p:blipFill>
        <p:spPr bwMode="auto">
          <a:xfrm>
            <a:off x="5985211" y="1024305"/>
            <a:ext cx="2208623" cy="17242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Users\Suresh\Desktop\Parts for Web\clean photo\Laser - 3.png">
            <a:extLst>
              <a:ext uri="{FF2B5EF4-FFF2-40B4-BE49-F238E27FC236}">
                <a16:creationId xmlns:a16="http://schemas.microsoft.com/office/drawing/2014/main" xmlns="" id="{3C2DF4ED-276B-B69F-93BA-01AF279DDEA9}"/>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1107" t="5446" r="15710" b="3350"/>
          <a:stretch/>
        </p:blipFill>
        <p:spPr bwMode="auto">
          <a:xfrm>
            <a:off x="3021087" y="3131703"/>
            <a:ext cx="2039297" cy="16875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escription: Description: logo bharat">
            <a:extLst>
              <a:ext uri="{FF2B5EF4-FFF2-40B4-BE49-F238E27FC236}">
                <a16:creationId xmlns:a16="http://schemas.microsoft.com/office/drawing/2014/main" xmlns="" id="{4544BE1B-032C-739E-B47E-83F45D64BCA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47764" y="158782"/>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7481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xmlns="" id="{45F8F63D-D889-B699-66EA-4FA33F0D02B8}"/>
              </a:ext>
            </a:extLst>
          </p:cNvPr>
          <p:cNvPicPr>
            <a:picLocks noGrp="1" noChangeAspect="1"/>
          </p:cNvPicPr>
          <p:nvPr>
            <p:ph type="pic" sz="quarter" idx="13"/>
          </p:nvPr>
        </p:nvPicPr>
        <p:blipFill>
          <a:blip r:embed="rId2"/>
          <a:srcRect l="7755" r="7755"/>
          <a:stretch>
            <a:fillRect/>
          </a:stretch>
        </p:blipFill>
        <p:spPr>
          <a:xfrm>
            <a:off x="481694" y="1060677"/>
            <a:ext cx="6368142" cy="3627480"/>
          </a:xfrm>
        </p:spPr>
      </p:pic>
      <p:sp>
        <p:nvSpPr>
          <p:cNvPr id="6" name="TextBox 5">
            <a:extLst>
              <a:ext uri="{FF2B5EF4-FFF2-40B4-BE49-F238E27FC236}">
                <a16:creationId xmlns:a16="http://schemas.microsoft.com/office/drawing/2014/main" xmlns="" id="{5019E047-ADBA-3CE5-67A6-E62CA66D89D0}"/>
              </a:ext>
            </a:extLst>
          </p:cNvPr>
          <p:cNvSpPr txBox="1"/>
          <p:nvPr/>
        </p:nvSpPr>
        <p:spPr>
          <a:xfrm>
            <a:off x="1061357" y="4911190"/>
            <a:ext cx="5747657" cy="861774"/>
          </a:xfrm>
          <a:prstGeom prst="rect">
            <a:avLst/>
          </a:prstGeom>
          <a:noFill/>
        </p:spPr>
        <p:txBody>
          <a:bodyPr wrap="square">
            <a:spAutoFit/>
          </a:bodyPr>
          <a:lstStyle/>
          <a:p>
            <a:r>
              <a:rPr lang="en-US" sz="1400" b="1" dirty="0">
                <a:latin typeface="Calibri" pitchFamily="34" charset="0"/>
                <a:cs typeface="Calibri" pitchFamily="34" charset="0"/>
              </a:rPr>
              <a:t>Capacity :  </a:t>
            </a:r>
            <a:r>
              <a:rPr lang="en-US" sz="1400" b="1" dirty="0" smtClean="0">
                <a:latin typeface="Calibri" pitchFamily="34" charset="0"/>
                <a:cs typeface="Calibri" pitchFamily="34" charset="0"/>
              </a:rPr>
              <a:t> </a:t>
            </a:r>
          </a:p>
          <a:p>
            <a:r>
              <a:rPr lang="en-US" sz="1200" b="1" dirty="0" err="1" smtClean="0">
                <a:latin typeface="Calibri" pitchFamily="34" charset="0"/>
                <a:cs typeface="Calibri" pitchFamily="34" charset="0"/>
              </a:rPr>
              <a:t>Upto</a:t>
            </a:r>
            <a:r>
              <a:rPr lang="en-US" sz="1200" b="1" dirty="0" smtClean="0">
                <a:latin typeface="Calibri" pitchFamily="34" charset="0"/>
                <a:cs typeface="Calibri" pitchFamily="34" charset="0"/>
              </a:rPr>
              <a:t> </a:t>
            </a:r>
            <a:r>
              <a:rPr lang="en-US" sz="1200" b="1" dirty="0">
                <a:latin typeface="Calibri" pitchFamily="34" charset="0"/>
                <a:cs typeface="Calibri" pitchFamily="34" charset="0"/>
              </a:rPr>
              <a:t>OD 114 X  3000 mm Length</a:t>
            </a:r>
          </a:p>
          <a:p>
            <a:r>
              <a:rPr lang="en-US" sz="1200" b="1" dirty="0">
                <a:latin typeface="Calibri" pitchFamily="34" charset="0"/>
                <a:cs typeface="Calibri" pitchFamily="34" charset="0"/>
              </a:rPr>
              <a:t>2 Axis  Pipe bending.</a:t>
            </a:r>
          </a:p>
          <a:p>
            <a:r>
              <a:rPr lang="en-US" sz="1200" b="1" dirty="0">
                <a:latin typeface="Calibri" pitchFamily="34" charset="0"/>
                <a:cs typeface="Calibri" pitchFamily="34" charset="0"/>
              </a:rPr>
              <a:t>Pipe Cutting:- Band Saw machine</a:t>
            </a:r>
          </a:p>
        </p:txBody>
      </p:sp>
      <p:pic>
        <p:nvPicPr>
          <p:cNvPr id="2" name="Picture 1" descr="Description: Description: logo bharat">
            <a:extLst>
              <a:ext uri="{FF2B5EF4-FFF2-40B4-BE49-F238E27FC236}">
                <a16:creationId xmlns:a16="http://schemas.microsoft.com/office/drawing/2014/main" xmlns="" id="{36CF2AE8-9DFA-D005-7BE1-9E98D18CB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7764" y="158782"/>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84230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pic>
        <p:nvPicPr>
          <p:cNvPr id="3" name="Picture 2" descr="Description: Description: logo bharat">
            <a:extLst>
              <a:ext uri="{FF2B5EF4-FFF2-40B4-BE49-F238E27FC236}">
                <a16:creationId xmlns:a16="http://schemas.microsoft.com/office/drawing/2014/main" xmlns="" id="{FF4809C2-E632-EFE9-44A8-B957533EFC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202" y="167749"/>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9036" y="2212524"/>
            <a:ext cx="8082643" cy="4308872"/>
          </a:xfrm>
          <a:prstGeom prst="rect">
            <a:avLst/>
          </a:prstGeom>
          <a:noFill/>
        </p:spPr>
        <p:txBody>
          <a:bodyPr wrap="square" rtlCol="0">
            <a:spAutoFit/>
          </a:bodyPr>
          <a:lstStyle/>
          <a:p>
            <a:pPr algn="ctr"/>
            <a:r>
              <a:rPr lang="en-US" sz="2000" b="1" dirty="0" smtClean="0"/>
              <a:t>Mission</a:t>
            </a:r>
          </a:p>
          <a:p>
            <a:pPr algn="ctr"/>
            <a:endParaRPr lang="en-US" b="1" dirty="0"/>
          </a:p>
          <a:p>
            <a:r>
              <a:rPr lang="en-US" sz="1400" dirty="0" smtClean="0"/>
              <a:t>At </a:t>
            </a:r>
            <a:r>
              <a:rPr lang="en-US" sz="1400" dirty="0"/>
              <a:t>Bharat Automotive Pressings (India) </a:t>
            </a:r>
            <a:r>
              <a:rPr lang="en-US" sz="1400" dirty="0" smtClean="0"/>
              <a:t>Pvt. </a:t>
            </a:r>
            <a:r>
              <a:rPr lang="en-US" sz="1400" dirty="0"/>
              <a:t>Ltd, our mission is to become the industry leader in manufacturing high-quality, innovative sheet metal pressed and fabricated components. We are dedicated to:</a:t>
            </a:r>
          </a:p>
          <a:p>
            <a:pPr>
              <a:buFont typeface="+mj-lt"/>
              <a:buAutoNum type="arabicPeriod"/>
            </a:pPr>
            <a:r>
              <a:rPr lang="en-US" sz="1400" b="1" dirty="0"/>
              <a:t>Customer Satisfaction:</a:t>
            </a:r>
            <a:r>
              <a:rPr lang="en-US" sz="1400" dirty="0"/>
              <a:t> Consistently exceeding our customers' expectations through exceptional product quality, timely delivery, and innovative solutions.</a:t>
            </a:r>
          </a:p>
          <a:p>
            <a:pPr>
              <a:buFont typeface="+mj-lt"/>
              <a:buAutoNum type="arabicPeriod"/>
            </a:pPr>
            <a:r>
              <a:rPr lang="en-US" sz="1400" b="1" dirty="0"/>
              <a:t>Continuous Improvement:</a:t>
            </a:r>
            <a:r>
              <a:rPr lang="en-US" sz="1400" dirty="0"/>
              <a:t> Embracing advanced technologies and methodologies to enhance our manufacturing processes and product offerings.</a:t>
            </a:r>
          </a:p>
          <a:p>
            <a:pPr>
              <a:buFont typeface="+mj-lt"/>
              <a:buAutoNum type="arabicPeriod"/>
            </a:pPr>
            <a:r>
              <a:rPr lang="en-US" sz="1400" b="1" dirty="0"/>
              <a:t>Skill Development:</a:t>
            </a:r>
            <a:r>
              <a:rPr lang="en-US" sz="1400" dirty="0"/>
              <a:t> Investing in the continuous development of our employees' skills and knowledge to drive excellence and innovation.</a:t>
            </a:r>
          </a:p>
          <a:p>
            <a:pPr>
              <a:buFont typeface="+mj-lt"/>
              <a:buAutoNum type="arabicPeriod"/>
            </a:pPr>
            <a:r>
              <a:rPr lang="en-US" sz="1400" b="1" dirty="0"/>
              <a:t>Social Responsibility:</a:t>
            </a:r>
            <a:r>
              <a:rPr lang="en-US" sz="1400" dirty="0"/>
              <a:t> Conducting our business with a strong sense of social responsibility, ensuring sustainable and ethical practices in all our operations.</a:t>
            </a:r>
          </a:p>
          <a:p>
            <a:pPr>
              <a:buFont typeface="+mj-lt"/>
              <a:buAutoNum type="arabicPeriod"/>
            </a:pPr>
            <a:r>
              <a:rPr lang="en-US" sz="1400" b="1" dirty="0"/>
              <a:t>Stakeholder Success:</a:t>
            </a:r>
            <a:r>
              <a:rPr lang="en-US" sz="1400" dirty="0"/>
              <a:t> Fostering a collaborative and supportive environment that promotes the growth and success of our employees, customers, suppliers, and community.</a:t>
            </a:r>
          </a:p>
          <a:p>
            <a:pPr>
              <a:buFont typeface="+mj-lt"/>
              <a:buAutoNum type="arabicPeriod"/>
            </a:pPr>
            <a:r>
              <a:rPr lang="en-US" sz="1400" b="1" dirty="0"/>
              <a:t>Global Competitiveness:</a:t>
            </a:r>
            <a:r>
              <a:rPr lang="en-US" sz="1400" dirty="0"/>
              <a:t> Expanding our presence in the international market by delivering world-class products and services that meet the diverse needs of our global customers.</a:t>
            </a:r>
          </a:p>
          <a:p>
            <a:r>
              <a:rPr lang="en-US" sz="1400" dirty="0"/>
              <a:t>We are committed to shaping a future where our technological advancements and responsible practices contribute to the overall well-being of society and the </a:t>
            </a:r>
            <a:r>
              <a:rPr lang="en-US" sz="1400" dirty="0" smtClean="0"/>
              <a:t>environment.</a:t>
            </a:r>
            <a:endParaRPr lang="en-IN" sz="1400" dirty="0"/>
          </a:p>
        </p:txBody>
      </p:sp>
      <p:sp>
        <p:nvSpPr>
          <p:cNvPr id="5" name="TextBox 4"/>
          <p:cNvSpPr txBox="1"/>
          <p:nvPr/>
        </p:nvSpPr>
        <p:spPr>
          <a:xfrm>
            <a:off x="449036" y="1167497"/>
            <a:ext cx="7606051" cy="1107996"/>
          </a:xfrm>
          <a:prstGeom prst="rect">
            <a:avLst/>
          </a:prstGeom>
          <a:noFill/>
        </p:spPr>
        <p:txBody>
          <a:bodyPr wrap="square" rtlCol="0">
            <a:spAutoFit/>
          </a:bodyPr>
          <a:lstStyle/>
          <a:p>
            <a:pPr algn="ctr"/>
            <a:r>
              <a:rPr lang="en-US" sz="2000" b="1" dirty="0" smtClean="0"/>
              <a:t>        Vision</a:t>
            </a:r>
            <a:endParaRPr lang="en-IN" sz="2000" dirty="0" smtClean="0">
              <a:ea typeface="Calibri" panose="020F0502020204030204" pitchFamily="34" charset="0"/>
              <a:cs typeface="Mangal" panose="02040503050203030202" pitchFamily="18" charset="0"/>
            </a:endParaRPr>
          </a:p>
          <a:p>
            <a:endParaRPr lang="en-IN" sz="1400" dirty="0" smtClean="0">
              <a:ea typeface="Calibri" panose="020F0502020204030204" pitchFamily="34" charset="0"/>
              <a:cs typeface="Mangal" panose="02040503050203030202" pitchFamily="18" charset="0"/>
            </a:endParaRPr>
          </a:p>
          <a:p>
            <a:r>
              <a:rPr lang="en-IN" sz="1400" dirty="0">
                <a:ea typeface="Calibri" panose="020F0502020204030204" pitchFamily="34" charset="0"/>
                <a:cs typeface="Mangal" panose="02040503050203030202" pitchFamily="18" charset="0"/>
              </a:rPr>
              <a:t>	</a:t>
            </a:r>
            <a:r>
              <a:rPr lang="en-IN" sz="1400" dirty="0" smtClean="0">
                <a:ea typeface="Calibri" panose="020F0502020204030204" pitchFamily="34" charset="0"/>
                <a:cs typeface="Mangal" panose="02040503050203030202" pitchFamily="18" charset="0"/>
              </a:rPr>
              <a:t>Our </a:t>
            </a:r>
            <a:r>
              <a:rPr lang="en-IN" sz="1400" dirty="0">
                <a:ea typeface="Calibri" panose="020F0502020204030204" pitchFamily="34" charset="0"/>
                <a:cs typeface="Mangal" panose="02040503050203030202" pitchFamily="18" charset="0"/>
              </a:rPr>
              <a:t>Vision is to </a:t>
            </a:r>
            <a:r>
              <a:rPr lang="en-IN" sz="1400" dirty="0">
                <a:ea typeface="Times New Roman" panose="02020603050405020304" pitchFamily="18" charset="0"/>
                <a:cs typeface="Mangal" panose="02040503050203030202" pitchFamily="18" charset="0"/>
              </a:rPr>
              <a:t>Excel in our Journey While developing skills and being Socially responsible</a:t>
            </a:r>
            <a:endParaRPr lang="en-IN" sz="1400" dirty="0">
              <a:ea typeface="Calibri" panose="020F0502020204030204" pitchFamily="34" charset="0"/>
              <a:cs typeface="Mangal" panose="02040503050203030202" pitchFamily="18" charset="0"/>
            </a:endParaRPr>
          </a:p>
          <a:p>
            <a:endParaRPr lang="en-IN" dirty="0"/>
          </a:p>
        </p:txBody>
      </p:sp>
    </p:spTree>
    <p:extLst>
      <p:ext uri="{BB962C8B-B14F-4D97-AF65-F5344CB8AC3E}">
        <p14:creationId xmlns:p14="http://schemas.microsoft.com/office/powerpoint/2010/main" val="3358112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8" name="Title 4">
            <a:extLst>
              <a:ext uri="{FF2B5EF4-FFF2-40B4-BE49-F238E27FC236}">
                <a16:creationId xmlns:a16="http://schemas.microsoft.com/office/drawing/2014/main" xmlns="" id="{6F3494C0-ABDD-4C4D-8C46-49B8F20CC7E9}"/>
              </a:ext>
            </a:extLst>
          </p:cNvPr>
          <p:cNvSpPr txBox="1">
            <a:spLocks/>
          </p:cNvSpPr>
          <p:nvPr/>
        </p:nvSpPr>
        <p:spPr>
          <a:xfrm>
            <a:off x="3464886" y="786784"/>
            <a:ext cx="2299097" cy="464702"/>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2800" dirty="0"/>
              <a:t>Exhaust Piping</a:t>
            </a:r>
          </a:p>
        </p:txBody>
      </p:sp>
      <p:sp>
        <p:nvSpPr>
          <p:cNvPr id="9" name="Slide Number Placeholder 2">
            <a:extLst>
              <a:ext uri="{FF2B5EF4-FFF2-40B4-BE49-F238E27FC236}">
                <a16:creationId xmlns:a16="http://schemas.microsoft.com/office/drawing/2014/main" xmlns="" id="{774AF259-0EA0-486A-A345-68549DF558C8}"/>
              </a:ext>
            </a:extLst>
          </p:cNvPr>
          <p:cNvSpPr txBox="1">
            <a:spLocks/>
          </p:cNvSpPr>
          <p:nvPr/>
        </p:nvSpPr>
        <p:spPr>
          <a:xfrm>
            <a:off x="8823423" y="5763026"/>
            <a:ext cx="279797" cy="15457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C2DEF-D2FE-4B45-ABA4-9F153FD1C98A}" type="slidenum">
              <a:rPr lang="en-US" sz="1050">
                <a:solidFill>
                  <a:schemeClr val="bg1"/>
                </a:solidFill>
              </a:rPr>
              <a:pPr/>
              <a:t>30</a:t>
            </a:fld>
            <a:endParaRPr lang="en-US" sz="1050" dirty="0">
              <a:solidFill>
                <a:schemeClr val="bg1"/>
              </a:solidFill>
            </a:endParaRPr>
          </a:p>
        </p:txBody>
      </p:sp>
      <p:pic>
        <p:nvPicPr>
          <p:cNvPr id="3" name="Picture 2" descr="d:\Users\Suresh\Desktop\PPT Develop  2-7-24\BAPIPL Part Clean Photo - 2024\450.png">
            <a:extLst>
              <a:ext uri="{FF2B5EF4-FFF2-40B4-BE49-F238E27FC236}">
                <a16:creationId xmlns:a16="http://schemas.microsoft.com/office/drawing/2014/main" xmlns="" id="{5FFD6E49-0A21-5450-7E0B-CCF76FAD85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056"/>
          <a:stretch/>
        </p:blipFill>
        <p:spPr bwMode="auto">
          <a:xfrm>
            <a:off x="266847" y="1604659"/>
            <a:ext cx="3564565" cy="13402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Users\Suresh\Desktop\PPT Develop  2-7-24\BAPIPL Part Clean Photo - 2024\451.png">
            <a:extLst>
              <a:ext uri="{FF2B5EF4-FFF2-40B4-BE49-F238E27FC236}">
                <a16:creationId xmlns:a16="http://schemas.microsoft.com/office/drawing/2014/main" xmlns="" id="{050956B7-40CE-D6C8-105D-AC43CAE460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98" r="5793"/>
          <a:stretch/>
        </p:blipFill>
        <p:spPr bwMode="auto">
          <a:xfrm>
            <a:off x="7334250" y="1143000"/>
            <a:ext cx="1619149" cy="37228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d:\Users\Suresh\Desktop\PPT Develop  2-7-24\Products\clean photo\0910.png">
            <a:extLst>
              <a:ext uri="{FF2B5EF4-FFF2-40B4-BE49-F238E27FC236}">
                <a16:creationId xmlns:a16="http://schemas.microsoft.com/office/drawing/2014/main" xmlns="" id="{3FF9BFD5-D679-E868-B24B-2D0B7031C1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85" t="5164" r="4686" b="7745"/>
          <a:stretch/>
        </p:blipFill>
        <p:spPr bwMode="auto">
          <a:xfrm>
            <a:off x="4161929" y="3578234"/>
            <a:ext cx="2522765" cy="15956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91915FAE-6B7B-EC10-0CAE-EB1C39DB93BC}"/>
              </a:ext>
            </a:extLst>
          </p:cNvPr>
          <p:cNvSpPr txBox="1"/>
          <p:nvPr/>
        </p:nvSpPr>
        <p:spPr>
          <a:xfrm>
            <a:off x="956930" y="5678656"/>
            <a:ext cx="7435956" cy="553998"/>
          </a:xfrm>
          <a:prstGeom prst="rect">
            <a:avLst/>
          </a:prstGeom>
          <a:noFill/>
        </p:spPr>
        <p:txBody>
          <a:bodyPr wrap="square" rtlCol="0">
            <a:spAutoFit/>
          </a:bodyPr>
          <a:lstStyle/>
          <a:p>
            <a:r>
              <a:rPr lang="en-US" sz="1600" b="1" dirty="0"/>
              <a:t>NC Hydraulic Pipe Bending suitable for 25 OD in 1.0  to 114 OD in 7.0 mm </a:t>
            </a:r>
            <a:r>
              <a:rPr lang="en-US" sz="1600" b="1" dirty="0" smtClean="0"/>
              <a:t>Thickness</a:t>
            </a:r>
            <a:r>
              <a:rPr lang="en-US" sz="1600" b="1" dirty="0"/>
              <a:t>.</a:t>
            </a:r>
            <a:endParaRPr lang="en-IN" sz="1600" b="1" dirty="0"/>
          </a:p>
          <a:p>
            <a:endParaRPr lang="en-IN" sz="1400" b="1" dirty="0"/>
          </a:p>
        </p:txBody>
      </p:sp>
      <p:pic>
        <p:nvPicPr>
          <p:cNvPr id="8" name="Picture 7" descr="Description: Description: logo bharat">
            <a:extLst>
              <a:ext uri="{FF2B5EF4-FFF2-40B4-BE49-F238E27FC236}">
                <a16:creationId xmlns:a16="http://schemas.microsoft.com/office/drawing/2014/main" xmlns="" id="{155D10AA-848A-F04F-894E-0B4BD236EE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7764" y="158782"/>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D:\Users\Bharat\Downloads\Picture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2850" y="1459456"/>
            <a:ext cx="358140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Users\Bharat\Downloads\Picture3.png"/>
          <p:cNvPicPr>
            <a:picLocks noChangeAspect="1" noChangeArrowheads="1"/>
          </p:cNvPicPr>
          <p:nvPr/>
        </p:nvPicPr>
        <p:blipFill rotWithShape="1">
          <a:blip r:embed="rId7">
            <a:extLst>
              <a:ext uri="{28A0092B-C50C-407E-A947-70E740481C1C}">
                <a14:useLocalDpi xmlns:a14="http://schemas.microsoft.com/office/drawing/2010/main" val="0"/>
              </a:ext>
            </a:extLst>
          </a:blip>
          <a:srcRect l="2760" t="29643" r="4405" b="26099"/>
          <a:stretch/>
        </p:blipFill>
        <p:spPr bwMode="auto">
          <a:xfrm>
            <a:off x="90783" y="3426757"/>
            <a:ext cx="3740629" cy="1136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9970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pic>
        <p:nvPicPr>
          <p:cNvPr id="3077" name="Picture 5" descr="d:\Users\Suresh\Desktop\PPT Develop  2-7-24\Products\clean photo\32.jpg"/>
          <p:cNvPicPr>
            <a:picLocks noChangeAspect="1" noChangeArrowheads="1"/>
          </p:cNvPicPr>
          <p:nvPr/>
        </p:nvPicPr>
        <p:blipFill rotWithShape="1">
          <a:blip r:embed="rId3">
            <a:extLst>
              <a:ext uri="{28A0092B-C50C-407E-A947-70E740481C1C}">
                <a14:useLocalDpi xmlns:a14="http://schemas.microsoft.com/office/drawing/2010/main" val="0"/>
              </a:ext>
            </a:extLst>
          </a:blip>
          <a:srcRect l="19901" t="15178" r="15312" b="8482"/>
          <a:stretch/>
        </p:blipFill>
        <p:spPr bwMode="auto">
          <a:xfrm>
            <a:off x="5763986" y="1771650"/>
            <a:ext cx="1845128" cy="32575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Users\Suresh\Desktop\PPT Develop  2-7-24\Products\clean photo\20141112_105411.png"/>
          <p:cNvPicPr>
            <a:picLocks noChangeAspect="1" noChangeArrowheads="1"/>
          </p:cNvPicPr>
          <p:nvPr/>
        </p:nvPicPr>
        <p:blipFill rotWithShape="1">
          <a:blip r:embed="rId4">
            <a:extLst>
              <a:ext uri="{28A0092B-C50C-407E-A947-70E740481C1C}">
                <a14:useLocalDpi xmlns:a14="http://schemas.microsoft.com/office/drawing/2010/main" val="0"/>
              </a:ext>
            </a:extLst>
          </a:blip>
          <a:srcRect l="22190" r="19905" b="2915"/>
          <a:stretch/>
        </p:blipFill>
        <p:spPr bwMode="auto">
          <a:xfrm>
            <a:off x="3815697" y="1729903"/>
            <a:ext cx="1240971" cy="34677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54572" y="5452099"/>
            <a:ext cx="6496137" cy="338554"/>
          </a:xfrm>
          <a:prstGeom prst="rect">
            <a:avLst/>
          </a:prstGeom>
          <a:noFill/>
        </p:spPr>
        <p:txBody>
          <a:bodyPr wrap="none" rtlCol="0">
            <a:spAutoFit/>
          </a:bodyPr>
          <a:lstStyle/>
          <a:p>
            <a:r>
              <a:rPr lang="en-US" sz="1400" b="1" dirty="0"/>
              <a:t>NC Hydraulic Pipe Bending </a:t>
            </a:r>
            <a:r>
              <a:rPr lang="en-US" sz="1600" b="1" dirty="0"/>
              <a:t>suitable</a:t>
            </a:r>
            <a:r>
              <a:rPr lang="en-US" sz="1400" b="1" dirty="0"/>
              <a:t> for 25 OD in 1.0  to 114 OD in 7.0 mm </a:t>
            </a:r>
            <a:r>
              <a:rPr lang="en-US" sz="1400" b="1" dirty="0" smtClean="0"/>
              <a:t>Thickness</a:t>
            </a:r>
            <a:r>
              <a:rPr lang="en-US" sz="1400" b="1" dirty="0"/>
              <a:t>.</a:t>
            </a:r>
            <a:endParaRPr lang="en-IN" sz="1400" b="1" dirty="0"/>
          </a:p>
        </p:txBody>
      </p:sp>
      <p:pic>
        <p:nvPicPr>
          <p:cNvPr id="11" name="Picture 4" descr="d:\Users\Suresh\Desktop\PPT Develop  2-7-24\Products\clean photo\ai clean photo 25.07.2024\IMG_20140627_132931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19099" y="3009949"/>
            <a:ext cx="3524975" cy="1048374"/>
          </a:xfrm>
          <a:prstGeom prst="rect">
            <a:avLst/>
          </a:prstGeom>
          <a:noFill/>
          <a:extLst>
            <a:ext uri="{909E8E84-426E-40DD-AFC4-6F175D3DCCD1}">
              <a14:hiddenFill xmlns:a14="http://schemas.microsoft.com/office/drawing/2010/main">
                <a:solidFill>
                  <a:srgbClr val="FFFFFF"/>
                </a:solidFill>
              </a14:hiddenFill>
            </a:ext>
          </a:extLst>
        </p:spPr>
      </p:pic>
      <p:sp>
        <p:nvSpPr>
          <p:cNvPr id="12" name="object 6"/>
          <p:cNvSpPr txBox="1">
            <a:spLocks/>
          </p:cNvSpPr>
          <p:nvPr/>
        </p:nvSpPr>
        <p:spPr>
          <a:xfrm>
            <a:off x="1509601" y="1120474"/>
            <a:ext cx="2614326" cy="262572"/>
          </a:xfrm>
          <a:prstGeom prst="rect">
            <a:avLst/>
          </a:prstGeom>
        </p:spPr>
        <p:txBody>
          <a:bodyPr vert="horz" wrap="square" lIns="0" tIns="8573"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525">
              <a:spcBef>
                <a:spcPts val="68"/>
              </a:spcBef>
              <a:tabLst>
                <a:tab pos="1811655" algn="l"/>
              </a:tabLst>
            </a:pPr>
            <a:r>
              <a:rPr lang="pt-BR" sz="1650" spc="-45" dirty="0">
                <a:latin typeface="Trebuchet MS"/>
                <a:cs typeface="Trebuchet MS"/>
              </a:rPr>
              <a:t>Pipe Bending Components</a:t>
            </a:r>
          </a:p>
        </p:txBody>
      </p:sp>
      <p:sp>
        <p:nvSpPr>
          <p:cNvPr id="4" name="Slide Number Placeholder 3">
            <a:extLst>
              <a:ext uri="{FF2B5EF4-FFF2-40B4-BE49-F238E27FC236}">
                <a16:creationId xmlns:a16="http://schemas.microsoft.com/office/drawing/2014/main" xmlns="" id="{E1E70460-702B-2C40-EC60-F442DA58B439}"/>
              </a:ext>
            </a:extLst>
          </p:cNvPr>
          <p:cNvSpPr>
            <a:spLocks noGrp="1"/>
          </p:cNvSpPr>
          <p:nvPr>
            <p:ph type="sldNum" sz="quarter" idx="12"/>
          </p:nvPr>
        </p:nvSpPr>
        <p:spPr/>
        <p:txBody>
          <a:bodyPr/>
          <a:lstStyle/>
          <a:p>
            <a:fld id="{03DC2DEF-D2FE-4B45-ABA4-9F153FD1C98A}" type="slidenum">
              <a:rPr lang="en-US" smtClean="0"/>
              <a:pPr/>
              <a:t>31</a:t>
            </a:fld>
            <a:endParaRPr lang="en-US" dirty="0"/>
          </a:p>
        </p:txBody>
      </p:sp>
      <p:pic>
        <p:nvPicPr>
          <p:cNvPr id="3" name="Picture 2" descr="Description: Description: logo bharat">
            <a:extLst>
              <a:ext uri="{FF2B5EF4-FFF2-40B4-BE49-F238E27FC236}">
                <a16:creationId xmlns:a16="http://schemas.microsoft.com/office/drawing/2014/main" xmlns="" id="{BC2C8587-6BDF-35FB-E486-EF3BD84BE3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7764" y="158782"/>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E57B769-5078-7FFA-C42C-7BF3A3ABBA82}"/>
              </a:ext>
            </a:extLst>
          </p:cNvPr>
          <p:cNvSpPr txBox="1"/>
          <p:nvPr/>
        </p:nvSpPr>
        <p:spPr>
          <a:xfrm>
            <a:off x="256935" y="4990299"/>
            <a:ext cx="1462260" cy="923330"/>
          </a:xfrm>
          <a:prstGeom prst="rect">
            <a:avLst/>
          </a:prstGeom>
          <a:noFill/>
        </p:spPr>
        <p:txBody>
          <a:bodyPr wrap="none" rtlCol="0">
            <a:spAutoFit/>
          </a:bodyPr>
          <a:lstStyle/>
          <a:p>
            <a:r>
              <a:rPr lang="en-IN" sz="1350" b="1" dirty="0"/>
              <a:t>VMC Machining :-</a:t>
            </a:r>
          </a:p>
          <a:p>
            <a:r>
              <a:rPr lang="en-IN" sz="1350" b="1" dirty="0"/>
              <a:t>X:-800MM</a:t>
            </a:r>
          </a:p>
          <a:p>
            <a:r>
              <a:rPr lang="en-IN" sz="1350" b="1" dirty="0"/>
              <a:t>Y:-510MM</a:t>
            </a:r>
          </a:p>
          <a:p>
            <a:r>
              <a:rPr lang="en-IN" sz="1350" b="1" dirty="0"/>
              <a:t>Z:-500MM</a:t>
            </a:r>
          </a:p>
        </p:txBody>
      </p:sp>
      <p:pic>
        <p:nvPicPr>
          <p:cNvPr id="2" name="Picture 1" descr="Description: Description: logo bharat">
            <a:extLst>
              <a:ext uri="{FF2B5EF4-FFF2-40B4-BE49-F238E27FC236}">
                <a16:creationId xmlns:a16="http://schemas.microsoft.com/office/drawing/2014/main" xmlns="" id="{E82FCA98-40CB-E34A-81B1-89D2B973E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7764" y="158782"/>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D:\Users\Bharat\Downloads\Picture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664" y="1261941"/>
            <a:ext cx="7554416" cy="366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4909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6" name="Slide Number Placeholder 2">
            <a:extLst>
              <a:ext uri="{FF2B5EF4-FFF2-40B4-BE49-F238E27FC236}">
                <a16:creationId xmlns:a16="http://schemas.microsoft.com/office/drawing/2014/main" xmlns="" id="{774AF259-0EA0-486A-A345-68549DF558C8}"/>
              </a:ext>
            </a:extLst>
          </p:cNvPr>
          <p:cNvSpPr txBox="1">
            <a:spLocks/>
          </p:cNvSpPr>
          <p:nvPr/>
        </p:nvSpPr>
        <p:spPr>
          <a:xfrm>
            <a:off x="8710684" y="5763026"/>
            <a:ext cx="392536" cy="15457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C2DEF-D2FE-4B45-ABA4-9F153FD1C98A}" type="slidenum">
              <a:rPr lang="en-US" sz="1050">
                <a:solidFill>
                  <a:schemeClr val="bg1"/>
                </a:solidFill>
              </a:rPr>
              <a:pPr/>
              <a:t>33</a:t>
            </a:fld>
            <a:endParaRPr lang="en-US" sz="1050" dirty="0">
              <a:solidFill>
                <a:schemeClr val="bg1"/>
              </a:solidFill>
            </a:endParaRPr>
          </a:p>
        </p:txBody>
      </p:sp>
      <p:pic>
        <p:nvPicPr>
          <p:cNvPr id="3" name="Picture 2" descr="Description: Description: logo bharat">
            <a:extLst>
              <a:ext uri="{FF2B5EF4-FFF2-40B4-BE49-F238E27FC236}">
                <a16:creationId xmlns:a16="http://schemas.microsoft.com/office/drawing/2014/main" xmlns="" id="{FE7763A1-9036-128F-AA44-4851AF230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7764" y="158782"/>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D:\Users\Bharat\Downloads\Picture6.png"/>
          <p:cNvPicPr>
            <a:picLocks noChangeAspect="1" noChangeArrowheads="1"/>
          </p:cNvPicPr>
          <p:nvPr/>
        </p:nvPicPr>
        <p:blipFill rotWithShape="1">
          <a:blip r:embed="rId3">
            <a:extLst>
              <a:ext uri="{28A0092B-C50C-407E-A947-70E740481C1C}">
                <a14:useLocalDpi xmlns:a14="http://schemas.microsoft.com/office/drawing/2010/main" val="0"/>
              </a:ext>
            </a:extLst>
          </a:blip>
          <a:srcRect t="412"/>
          <a:stretch/>
        </p:blipFill>
        <p:spPr bwMode="auto">
          <a:xfrm>
            <a:off x="318480" y="1152731"/>
            <a:ext cx="2133600" cy="14513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Users\Bharat\Downloads\Picture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6916" y="1271587"/>
            <a:ext cx="2105025" cy="143827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D:\Users\Bharat\Downloads\Picture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4563" y="1328097"/>
            <a:ext cx="21717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Users\Bharat\Downloads\Picture9.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5252" y="1262061"/>
            <a:ext cx="2171700" cy="1457325"/>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D:\Users\Bharat\Downloads\Picture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480" y="2540290"/>
            <a:ext cx="2133600" cy="146685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D:\Users\Bharat\Downloads\Picture1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5538" y="2662586"/>
            <a:ext cx="19812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D:\Users\Bharat\Downloads\Picture1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85763" y="2735551"/>
            <a:ext cx="2171700" cy="145732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D:\Users\Bharat\Downloads\Picture1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96692" y="2854779"/>
            <a:ext cx="21717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D:\Users\Bharat\Downloads\Picture14.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847" y="4280808"/>
            <a:ext cx="2114550" cy="1514475"/>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4">
            <a:extLst>
              <a:ext uri="{FF2B5EF4-FFF2-40B4-BE49-F238E27FC236}">
                <a16:creationId xmlns:a16="http://schemas.microsoft.com/office/drawing/2014/main" xmlns="" id="{6F3494C0-ABDD-4C4D-8C46-49B8F20CC7E9}"/>
              </a:ext>
            </a:extLst>
          </p:cNvPr>
          <p:cNvSpPr txBox="1">
            <a:spLocks/>
          </p:cNvSpPr>
          <p:nvPr/>
        </p:nvSpPr>
        <p:spPr>
          <a:xfrm>
            <a:off x="3396420" y="5121404"/>
            <a:ext cx="3020710" cy="556189"/>
          </a:xfrm>
          <a:prstGeom prst="rect">
            <a:avLst/>
          </a:prstGeom>
        </p:spPr>
        <p:txBody>
          <a:bodyPr>
            <a:normAutofit fontScale="97500"/>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2400" dirty="0"/>
              <a:t>Machining Component</a:t>
            </a:r>
            <a:endParaRPr lang="en-US" sz="2400" dirty="0">
              <a:latin typeface="Cambria" pitchFamily="18" charset="0"/>
            </a:endParaRPr>
          </a:p>
        </p:txBody>
      </p:sp>
    </p:spTree>
    <p:extLst>
      <p:ext uri="{BB962C8B-B14F-4D97-AF65-F5344CB8AC3E}">
        <p14:creationId xmlns:p14="http://schemas.microsoft.com/office/powerpoint/2010/main" val="37483340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562E51-D53F-4CA2-8BF0-E130B326D56A}"/>
              </a:ext>
            </a:extLst>
          </p:cNvPr>
          <p:cNvSpPr>
            <a:spLocks noGrp="1"/>
          </p:cNvSpPr>
          <p:nvPr>
            <p:ph type="title" idx="4294967295"/>
          </p:nvPr>
        </p:nvSpPr>
        <p:spPr>
          <a:xfrm>
            <a:off x="503238" y="288925"/>
            <a:ext cx="8640762" cy="568325"/>
          </a:xfrm>
        </p:spPr>
        <p:txBody>
          <a:bodyPr vert="horz" lIns="68580" tIns="34290" rIns="68580" bIns="34290" rtlCol="0" anchor="b">
            <a:normAutofit/>
          </a:bodyPr>
          <a:lstStyle/>
          <a:p>
            <a:r>
              <a:rPr lang="en-US" sz="525" dirty="0">
                <a:solidFill>
                  <a:schemeClr val="bg1">
                    <a:lumMod val="95000"/>
                  </a:schemeClr>
                </a:solidFill>
              </a:rPr>
              <a:t>Slide 27</a:t>
            </a:r>
          </a:p>
        </p:txBody>
      </p:sp>
      <p:sp>
        <p:nvSpPr>
          <p:cNvPr id="18" name="Title 4">
            <a:extLst>
              <a:ext uri="{FF2B5EF4-FFF2-40B4-BE49-F238E27FC236}">
                <a16:creationId xmlns:a16="http://schemas.microsoft.com/office/drawing/2014/main" xmlns="" id="{6F3494C0-ABDD-4C4D-8C46-49B8F20CC7E9}"/>
              </a:ext>
            </a:extLst>
          </p:cNvPr>
          <p:cNvSpPr txBox="1">
            <a:spLocks/>
          </p:cNvSpPr>
          <p:nvPr/>
        </p:nvSpPr>
        <p:spPr>
          <a:xfrm>
            <a:off x="741280" y="977364"/>
            <a:ext cx="7211954" cy="350733"/>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endParaRPr lang="en-US" sz="2700" dirty="0"/>
          </a:p>
        </p:txBody>
      </p:sp>
      <p:sp>
        <p:nvSpPr>
          <p:cNvPr id="22" name="Title 4">
            <a:extLst>
              <a:ext uri="{FF2B5EF4-FFF2-40B4-BE49-F238E27FC236}">
                <a16:creationId xmlns:a16="http://schemas.microsoft.com/office/drawing/2014/main" xmlns="" id="{6F3494C0-ABDD-4C4D-8C46-49B8F20CC7E9}"/>
              </a:ext>
            </a:extLst>
          </p:cNvPr>
          <p:cNvSpPr txBox="1">
            <a:spLocks/>
          </p:cNvSpPr>
          <p:nvPr/>
        </p:nvSpPr>
        <p:spPr>
          <a:xfrm>
            <a:off x="314479" y="1001404"/>
            <a:ext cx="2396063" cy="556189"/>
          </a:xfrm>
          <a:prstGeom prst="rect">
            <a:avLst/>
          </a:prstGeom>
        </p:spPr>
        <p:txBody>
          <a:bodyPr>
            <a:normAutofit fontScale="97500"/>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2400" dirty="0"/>
              <a:t>Surface Treatment</a:t>
            </a:r>
            <a:endParaRPr lang="en-US" sz="2400" dirty="0">
              <a:latin typeface="Cambria" pitchFamily="18" charset="0"/>
            </a:endParaRPr>
          </a:p>
        </p:txBody>
      </p:sp>
      <p:sp>
        <p:nvSpPr>
          <p:cNvPr id="15" name="Rectangle 14"/>
          <p:cNvSpPr/>
          <p:nvPr/>
        </p:nvSpPr>
        <p:spPr>
          <a:xfrm>
            <a:off x="2381425" y="1557593"/>
            <a:ext cx="1660077" cy="433219"/>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3831" tIns="36916" rIns="73831" bIns="36916" spcCol="0" rtlCol="0" anchor="ctr"/>
          <a:lstStyle/>
          <a:p>
            <a:pPr algn="ctr"/>
            <a:r>
              <a:rPr lang="en-US" sz="1350" b="1" dirty="0">
                <a:solidFill>
                  <a:schemeClr val="bg1"/>
                </a:solidFill>
                <a:latin typeface="Calibri" pitchFamily="34" charset="0"/>
                <a:cs typeface="Calibri" pitchFamily="34" charset="0"/>
              </a:rPr>
              <a:t>SHOT BLASTING </a:t>
            </a:r>
          </a:p>
          <a:p>
            <a:pPr algn="ctr"/>
            <a:r>
              <a:rPr lang="en-US" sz="1350" b="1" dirty="0">
                <a:solidFill>
                  <a:schemeClr val="bg1"/>
                </a:solidFill>
                <a:latin typeface="Calibri" pitchFamily="34" charset="0"/>
                <a:cs typeface="Calibri" pitchFamily="34" charset="0"/>
              </a:rPr>
              <a:t>MACHINE</a:t>
            </a:r>
            <a:endParaRPr lang="en-IN" sz="1350" b="1" dirty="0">
              <a:solidFill>
                <a:schemeClr val="bg1"/>
              </a:solidFill>
              <a:latin typeface="Calibri" pitchFamily="34" charset="0"/>
              <a:cs typeface="Calibri" pitchFamily="34" charset="0"/>
            </a:endParaRPr>
          </a:p>
        </p:txBody>
      </p:sp>
      <p:sp>
        <p:nvSpPr>
          <p:cNvPr id="16" name="Rectangle 15"/>
          <p:cNvSpPr/>
          <p:nvPr/>
        </p:nvSpPr>
        <p:spPr>
          <a:xfrm>
            <a:off x="4441967" y="1557595"/>
            <a:ext cx="1660077" cy="433217"/>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3831" tIns="36916" rIns="73831" bIns="36916" spcCol="0" rtlCol="0" anchor="ctr"/>
          <a:lstStyle/>
          <a:p>
            <a:pPr algn="ctr"/>
            <a:r>
              <a:rPr lang="en-US" sz="1350" b="1" dirty="0">
                <a:solidFill>
                  <a:schemeClr val="bg1"/>
                </a:solidFill>
                <a:latin typeface="Calibri" pitchFamily="34" charset="0"/>
                <a:cs typeface="Calibri" pitchFamily="34" charset="0"/>
              </a:rPr>
              <a:t>PAINTING</a:t>
            </a:r>
            <a:endParaRPr lang="en-IN" sz="1350" b="1" dirty="0">
              <a:solidFill>
                <a:schemeClr val="bg1"/>
              </a:solidFill>
              <a:latin typeface="Calibri" pitchFamily="34" charset="0"/>
              <a:cs typeface="Calibri" pitchFamily="34" charset="0"/>
            </a:endParaRPr>
          </a:p>
        </p:txBody>
      </p:sp>
      <p:sp>
        <p:nvSpPr>
          <p:cNvPr id="23" name="Slide Number Placeholder 2">
            <a:extLst>
              <a:ext uri="{FF2B5EF4-FFF2-40B4-BE49-F238E27FC236}">
                <a16:creationId xmlns:a16="http://schemas.microsoft.com/office/drawing/2014/main" xmlns="" id="{774AF259-0EA0-486A-A345-68549DF558C8}"/>
              </a:ext>
            </a:extLst>
          </p:cNvPr>
          <p:cNvSpPr txBox="1">
            <a:spLocks/>
          </p:cNvSpPr>
          <p:nvPr/>
        </p:nvSpPr>
        <p:spPr>
          <a:xfrm>
            <a:off x="8751630" y="5763026"/>
            <a:ext cx="370119" cy="15457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C2DEF-D2FE-4B45-ABA4-9F153FD1C98A}" type="slidenum">
              <a:rPr lang="en-US" sz="1050">
                <a:solidFill>
                  <a:schemeClr val="bg1"/>
                </a:solidFill>
              </a:rPr>
              <a:pPr/>
              <a:t>34</a:t>
            </a:fld>
            <a:endParaRPr lang="en-US" sz="1050" dirty="0">
              <a:solidFill>
                <a:schemeClr val="bg1"/>
              </a:solidFill>
            </a:endParaRPr>
          </a:p>
        </p:txBody>
      </p:sp>
      <p:sp>
        <p:nvSpPr>
          <p:cNvPr id="24" name="Rectangle 23"/>
          <p:cNvSpPr/>
          <p:nvPr/>
        </p:nvSpPr>
        <p:spPr>
          <a:xfrm>
            <a:off x="6462177" y="1557595"/>
            <a:ext cx="1660077" cy="433217"/>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3831" tIns="36916" rIns="73831" bIns="36916" spcCol="0" rtlCol="0" anchor="ctr"/>
          <a:lstStyle/>
          <a:p>
            <a:pPr algn="ctr"/>
            <a:r>
              <a:rPr lang="en-US" sz="1350" b="1" dirty="0">
                <a:solidFill>
                  <a:schemeClr val="bg1"/>
                </a:solidFill>
                <a:latin typeface="Calibri" pitchFamily="34" charset="0"/>
                <a:cs typeface="Calibri" pitchFamily="34" charset="0"/>
              </a:rPr>
              <a:t>POWDER COATING</a:t>
            </a:r>
            <a:endParaRPr lang="en-IN" sz="1350" b="1" dirty="0">
              <a:solidFill>
                <a:schemeClr val="bg1"/>
              </a:solidFill>
              <a:latin typeface="Calibri" pitchFamily="34" charset="0"/>
              <a:cs typeface="Calibri" pitchFamily="34" charset="0"/>
            </a:endParaRPr>
          </a:p>
        </p:txBody>
      </p:sp>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7692" y="2189496"/>
            <a:ext cx="1634563" cy="2000350"/>
          </a:xfrm>
          <a:prstGeom prst="rect">
            <a:avLst/>
          </a:prstGeom>
          <a:ln w="9525">
            <a:noFill/>
          </a:ln>
        </p:spPr>
      </p:pic>
      <p:sp>
        <p:nvSpPr>
          <p:cNvPr id="41" name="Rectangle 40"/>
          <p:cNvSpPr/>
          <p:nvPr/>
        </p:nvSpPr>
        <p:spPr>
          <a:xfrm>
            <a:off x="6608908" y="4520326"/>
            <a:ext cx="2142722" cy="715581"/>
          </a:xfrm>
          <a:prstGeom prst="rect">
            <a:avLst/>
          </a:prstGeom>
          <a:ln>
            <a:noFill/>
            <a:prstDash val="dash"/>
          </a:ln>
        </p:spPr>
        <p:txBody>
          <a:bodyPr wrap="square">
            <a:spAutoFit/>
          </a:bodyPr>
          <a:lstStyle/>
          <a:p>
            <a:pPr marL="214313" indent="-214313">
              <a:buFont typeface="Wingdings" pitchFamily="2" charset="2"/>
              <a:buChar char="§"/>
            </a:pPr>
            <a:r>
              <a:rPr lang="en-US" sz="1350" b="1" dirty="0">
                <a:latin typeface="Calibri" pitchFamily="34" charset="0"/>
                <a:cs typeface="Calibri" pitchFamily="34" charset="0"/>
              </a:rPr>
              <a:t>Epoxy Polymer</a:t>
            </a:r>
          </a:p>
          <a:p>
            <a:pPr marL="214313" indent="-214313">
              <a:buFont typeface="Wingdings" pitchFamily="2" charset="2"/>
              <a:buChar char="§"/>
            </a:pPr>
            <a:r>
              <a:rPr lang="en-US" sz="1350" b="1" dirty="0">
                <a:latin typeface="Calibri" pitchFamily="34" charset="0"/>
                <a:cs typeface="Calibri" pitchFamily="34" charset="0"/>
              </a:rPr>
              <a:t>Pure Polymer</a:t>
            </a:r>
          </a:p>
          <a:p>
            <a:pPr marL="214313" indent="-214313">
              <a:buFont typeface="Wingdings" pitchFamily="2" charset="2"/>
              <a:buChar char="§"/>
            </a:pPr>
            <a:r>
              <a:rPr lang="en-US" sz="1350" b="1" dirty="0">
                <a:latin typeface="Calibri" pitchFamily="34" charset="0"/>
                <a:cs typeface="Calibri" pitchFamily="34" charset="0"/>
              </a:rPr>
              <a:t>Color – Black, </a:t>
            </a:r>
            <a:r>
              <a:rPr lang="en-US" sz="1350" b="1" dirty="0" smtClean="0">
                <a:latin typeface="Calibri" pitchFamily="34" charset="0"/>
                <a:cs typeface="Calibri" pitchFamily="34" charset="0"/>
              </a:rPr>
              <a:t>Red, Grey</a:t>
            </a:r>
            <a:endParaRPr lang="en-US" sz="1350" b="1" dirty="0">
              <a:latin typeface="Calibri" pitchFamily="34" charset="0"/>
              <a:cs typeface="Calibri" pitchFamily="34" charset="0"/>
            </a:endParaRPr>
          </a:p>
        </p:txBody>
      </p:sp>
      <p:sp>
        <p:nvSpPr>
          <p:cNvPr id="42" name="Rectangle 41"/>
          <p:cNvSpPr/>
          <p:nvPr/>
        </p:nvSpPr>
        <p:spPr>
          <a:xfrm>
            <a:off x="4441966" y="4478892"/>
            <a:ext cx="1893520" cy="715581"/>
          </a:xfrm>
          <a:prstGeom prst="rect">
            <a:avLst/>
          </a:prstGeom>
          <a:ln>
            <a:noFill/>
            <a:prstDash val="dash"/>
          </a:ln>
        </p:spPr>
        <p:txBody>
          <a:bodyPr wrap="square">
            <a:spAutoFit/>
          </a:bodyPr>
          <a:lstStyle/>
          <a:p>
            <a:pPr marL="214313" indent="-214313">
              <a:buFont typeface="Wingdings" pitchFamily="2" charset="2"/>
              <a:buChar char="§"/>
            </a:pPr>
            <a:r>
              <a:rPr lang="en-US" sz="1350" b="1" dirty="0">
                <a:latin typeface="Calibri" pitchFamily="34" charset="0"/>
                <a:cs typeface="Calibri" pitchFamily="34" charset="0"/>
              </a:rPr>
              <a:t>Heat Resistance Paints (Black Silver)</a:t>
            </a:r>
          </a:p>
          <a:p>
            <a:pPr marL="214313" indent="-214313">
              <a:buFont typeface="Wingdings" pitchFamily="2" charset="2"/>
              <a:buChar char="§"/>
            </a:pPr>
            <a:r>
              <a:rPr lang="en-US" sz="1350" b="1" dirty="0">
                <a:latin typeface="Calibri" pitchFamily="34" charset="0"/>
                <a:cs typeface="Calibri" pitchFamily="34" charset="0"/>
              </a:rPr>
              <a:t>Air Dry Paints</a:t>
            </a:r>
          </a:p>
        </p:txBody>
      </p:sp>
      <p:pic>
        <p:nvPicPr>
          <p:cNvPr id="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9399" y="2211861"/>
            <a:ext cx="1732992" cy="195561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44"/>
          <p:cNvSpPr/>
          <p:nvPr/>
        </p:nvSpPr>
        <p:spPr>
          <a:xfrm>
            <a:off x="2381425" y="4432981"/>
            <a:ext cx="1965832" cy="715581"/>
          </a:xfrm>
          <a:prstGeom prst="rect">
            <a:avLst/>
          </a:prstGeom>
          <a:ln>
            <a:noFill/>
            <a:prstDash val="dash"/>
          </a:ln>
        </p:spPr>
        <p:txBody>
          <a:bodyPr wrap="square">
            <a:spAutoFit/>
          </a:bodyPr>
          <a:lstStyle/>
          <a:p>
            <a:pPr marL="214313" indent="-214313">
              <a:buFont typeface="Wingdings" pitchFamily="2" charset="2"/>
              <a:buChar char="§"/>
            </a:pPr>
            <a:r>
              <a:rPr lang="en-US" sz="1350" b="1" dirty="0">
                <a:latin typeface="Calibri" pitchFamily="34" charset="0"/>
                <a:cs typeface="Calibri" pitchFamily="34" charset="0"/>
              </a:rPr>
              <a:t>Capacity </a:t>
            </a:r>
          </a:p>
          <a:p>
            <a:pPr marL="214313" indent="-214313">
              <a:buFont typeface="Wingdings" pitchFamily="2" charset="2"/>
              <a:buChar char="§"/>
            </a:pPr>
            <a:r>
              <a:rPr lang="en-US" sz="1350" b="1" dirty="0">
                <a:latin typeface="Calibri" pitchFamily="34" charset="0"/>
                <a:cs typeface="Calibri" pitchFamily="34" charset="0"/>
              </a:rPr>
              <a:t>Shot Blasting OD 310  </a:t>
            </a:r>
          </a:p>
          <a:p>
            <a:pPr marL="214313" indent="-214313">
              <a:buFont typeface="Wingdings" pitchFamily="2" charset="2"/>
              <a:buChar char="§"/>
            </a:pPr>
            <a:r>
              <a:rPr lang="en-US" sz="1350" b="1" dirty="0">
                <a:latin typeface="Calibri" pitchFamily="34" charset="0"/>
                <a:cs typeface="Calibri" pitchFamily="34" charset="0"/>
              </a:rPr>
              <a:t>Length : 1200 mm</a:t>
            </a:r>
          </a:p>
        </p:txBody>
      </p:sp>
      <p:pic>
        <p:nvPicPr>
          <p:cNvPr id="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1967" y="2189496"/>
            <a:ext cx="1683069" cy="19779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488751" y="1579958"/>
            <a:ext cx="1660077" cy="433219"/>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3831" tIns="36916" rIns="73831" bIns="36916" spcCol="0" rtlCol="0" anchor="ctr"/>
          <a:lstStyle/>
          <a:p>
            <a:pPr lvl="1" algn="ctr"/>
            <a:r>
              <a:rPr lang="en-IN" sz="1350" b="1" dirty="0">
                <a:solidFill>
                  <a:schemeClr val="bg1"/>
                </a:solidFill>
                <a:latin typeface="Calibri" pitchFamily="34" charset="0"/>
                <a:cs typeface="Calibri" pitchFamily="34" charset="0"/>
              </a:rPr>
              <a:t>7 Tank Phosphating</a:t>
            </a:r>
          </a:p>
        </p:txBody>
      </p:sp>
      <p:sp>
        <p:nvSpPr>
          <p:cNvPr id="27" name="Rectangle 26"/>
          <p:cNvSpPr/>
          <p:nvPr/>
        </p:nvSpPr>
        <p:spPr>
          <a:xfrm>
            <a:off x="518279" y="4520326"/>
            <a:ext cx="1601021" cy="300082"/>
          </a:xfrm>
          <a:prstGeom prst="rect">
            <a:avLst/>
          </a:prstGeom>
          <a:ln>
            <a:noFill/>
            <a:prstDash val="dash"/>
          </a:ln>
        </p:spPr>
        <p:txBody>
          <a:bodyPr wrap="square">
            <a:spAutoFit/>
          </a:bodyPr>
          <a:lstStyle/>
          <a:p>
            <a:pPr marL="214313" indent="-214313">
              <a:buFont typeface="Wingdings" pitchFamily="2" charset="2"/>
              <a:buChar char="§"/>
            </a:pPr>
            <a:endParaRPr lang="en-US" sz="1350" b="1" dirty="0">
              <a:latin typeface="Calibri" pitchFamily="34" charset="0"/>
              <a:cs typeface="Calibri" pitchFamily="34" charset="0"/>
            </a:endParaRPr>
          </a:p>
        </p:txBody>
      </p:sp>
      <p:pic>
        <p:nvPicPr>
          <p:cNvPr id="5" name="Picture 4">
            <a:extLst>
              <a:ext uri="{FF2B5EF4-FFF2-40B4-BE49-F238E27FC236}">
                <a16:creationId xmlns:a16="http://schemas.microsoft.com/office/drawing/2014/main" xmlns="" id="{405D8B18-60F5-4889-26CC-D387F6B9F216}"/>
              </a:ext>
            </a:extLst>
          </p:cNvPr>
          <p:cNvPicPr>
            <a:picLocks noChangeAspect="1"/>
          </p:cNvPicPr>
          <p:nvPr/>
        </p:nvPicPr>
        <p:blipFill>
          <a:blip r:embed="rId5"/>
          <a:stretch>
            <a:fillRect/>
          </a:stretch>
        </p:blipFill>
        <p:spPr>
          <a:xfrm>
            <a:off x="518278" y="2121842"/>
            <a:ext cx="1601021" cy="2068004"/>
          </a:xfrm>
          <a:prstGeom prst="rect">
            <a:avLst/>
          </a:prstGeom>
        </p:spPr>
      </p:pic>
      <p:sp>
        <p:nvSpPr>
          <p:cNvPr id="8" name="TextBox 7">
            <a:extLst>
              <a:ext uri="{FF2B5EF4-FFF2-40B4-BE49-F238E27FC236}">
                <a16:creationId xmlns:a16="http://schemas.microsoft.com/office/drawing/2014/main" xmlns="" id="{3A32665F-10A2-40DF-DD8A-F39BB5ED7EF7}"/>
              </a:ext>
            </a:extLst>
          </p:cNvPr>
          <p:cNvSpPr txBox="1"/>
          <p:nvPr/>
        </p:nvSpPr>
        <p:spPr>
          <a:xfrm>
            <a:off x="518278" y="4432981"/>
            <a:ext cx="1717383" cy="923330"/>
          </a:xfrm>
          <a:prstGeom prst="rect">
            <a:avLst/>
          </a:prstGeom>
          <a:noFill/>
        </p:spPr>
        <p:txBody>
          <a:bodyPr wrap="square" rtlCol="0">
            <a:spAutoFit/>
          </a:bodyPr>
          <a:lstStyle/>
          <a:p>
            <a:pPr marL="214313" indent="-214313">
              <a:buFont typeface="Wingdings" pitchFamily="2" charset="2"/>
              <a:buChar char="§"/>
            </a:pPr>
            <a:r>
              <a:rPr lang="en-US" sz="1350" b="1" dirty="0">
                <a:latin typeface="Calibri" pitchFamily="34" charset="0"/>
                <a:cs typeface="Calibri" pitchFamily="34" charset="0"/>
              </a:rPr>
              <a:t>Capacity </a:t>
            </a:r>
          </a:p>
          <a:p>
            <a:pPr marL="214313" indent="-214313">
              <a:buFont typeface="Wingdings" pitchFamily="2" charset="2"/>
              <a:buChar char="§"/>
            </a:pPr>
            <a:r>
              <a:rPr lang="en-US" sz="1350" b="1" dirty="0">
                <a:latin typeface="Calibri" pitchFamily="34" charset="0"/>
                <a:cs typeface="Calibri" pitchFamily="34" charset="0"/>
              </a:rPr>
              <a:t>Depth: </a:t>
            </a:r>
            <a:r>
              <a:rPr lang="en-US" sz="1350" b="1" dirty="0" smtClean="0">
                <a:latin typeface="Calibri" pitchFamily="34" charset="0"/>
                <a:cs typeface="Calibri" pitchFamily="34" charset="0"/>
              </a:rPr>
              <a:t>  1400mm</a:t>
            </a:r>
            <a:endParaRPr lang="en-US" sz="1350" b="1" dirty="0">
              <a:latin typeface="Calibri" pitchFamily="34" charset="0"/>
              <a:cs typeface="Calibri" pitchFamily="34" charset="0"/>
            </a:endParaRPr>
          </a:p>
          <a:p>
            <a:pPr marL="214313" indent="-214313">
              <a:buFont typeface="Wingdings" pitchFamily="2" charset="2"/>
              <a:buChar char="§"/>
            </a:pPr>
            <a:r>
              <a:rPr lang="en-US" sz="1350" b="1" dirty="0">
                <a:latin typeface="Calibri" pitchFamily="34" charset="0"/>
                <a:cs typeface="Calibri" pitchFamily="34" charset="0"/>
              </a:rPr>
              <a:t>Length : </a:t>
            </a:r>
            <a:r>
              <a:rPr lang="en-US" sz="1350" b="1" dirty="0" smtClean="0">
                <a:latin typeface="Calibri" pitchFamily="34" charset="0"/>
                <a:cs typeface="Calibri" pitchFamily="34" charset="0"/>
              </a:rPr>
              <a:t>1000 mm</a:t>
            </a:r>
            <a:endParaRPr lang="en-US" sz="1350" b="1" dirty="0">
              <a:latin typeface="Calibri" pitchFamily="34" charset="0"/>
              <a:cs typeface="Calibri" pitchFamily="34" charset="0"/>
            </a:endParaRPr>
          </a:p>
          <a:p>
            <a:pPr marL="214313" indent="-214313">
              <a:buFont typeface="Wingdings" pitchFamily="2" charset="2"/>
              <a:buChar char="§"/>
            </a:pPr>
            <a:r>
              <a:rPr lang="en-US" sz="1350" b="1" dirty="0">
                <a:latin typeface="Calibri" pitchFamily="34" charset="0"/>
                <a:cs typeface="Calibri" pitchFamily="34" charset="0"/>
              </a:rPr>
              <a:t>Width </a:t>
            </a:r>
            <a:r>
              <a:rPr lang="en-US" sz="1350" b="1" dirty="0" smtClean="0">
                <a:latin typeface="Calibri" pitchFamily="34" charset="0"/>
                <a:cs typeface="Calibri" pitchFamily="34" charset="0"/>
              </a:rPr>
              <a:t> :</a:t>
            </a:r>
            <a:endParaRPr lang="en-US" sz="1350" b="1" dirty="0">
              <a:latin typeface="Calibri" pitchFamily="34" charset="0"/>
              <a:cs typeface="Calibri" pitchFamily="34" charset="0"/>
            </a:endParaRPr>
          </a:p>
        </p:txBody>
      </p:sp>
      <p:pic>
        <p:nvPicPr>
          <p:cNvPr id="3" name="Picture 2" descr="Description: Description: logo bharat">
            <a:extLst>
              <a:ext uri="{FF2B5EF4-FFF2-40B4-BE49-F238E27FC236}">
                <a16:creationId xmlns:a16="http://schemas.microsoft.com/office/drawing/2014/main" xmlns="" id="{767566A9-C80D-C664-0183-31F85BFB3C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7764" y="158782"/>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90849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xmlns="" id="{E8C4E9B6-6A29-A596-1623-4A64BCFA2395}"/>
              </a:ext>
            </a:extLst>
          </p:cNvPr>
          <p:cNvPicPr>
            <a:picLocks noGrp="1" noChangeAspect="1"/>
          </p:cNvPicPr>
          <p:nvPr>
            <p:ph type="pic" sz="quarter" idx="13"/>
          </p:nvPr>
        </p:nvPicPr>
        <p:blipFill>
          <a:blip r:embed="rId2"/>
          <a:srcRect l="7755" r="7755"/>
          <a:stretch>
            <a:fillRect/>
          </a:stretch>
        </p:blipFill>
        <p:spPr>
          <a:xfrm>
            <a:off x="181535" y="1052513"/>
            <a:ext cx="6619689" cy="3603532"/>
          </a:xfrm>
        </p:spPr>
      </p:pic>
      <p:sp>
        <p:nvSpPr>
          <p:cNvPr id="5" name="TextBox 4">
            <a:extLst>
              <a:ext uri="{FF2B5EF4-FFF2-40B4-BE49-F238E27FC236}">
                <a16:creationId xmlns:a16="http://schemas.microsoft.com/office/drawing/2014/main" xmlns="" id="{769F2C96-8B7F-2D75-A12E-78A3CB7DDB04}"/>
              </a:ext>
            </a:extLst>
          </p:cNvPr>
          <p:cNvSpPr txBox="1"/>
          <p:nvPr/>
        </p:nvSpPr>
        <p:spPr>
          <a:xfrm>
            <a:off x="329454" y="4790515"/>
            <a:ext cx="4355103" cy="300082"/>
          </a:xfrm>
          <a:prstGeom prst="rect">
            <a:avLst/>
          </a:prstGeom>
          <a:noFill/>
        </p:spPr>
        <p:txBody>
          <a:bodyPr wrap="none" rtlCol="0">
            <a:spAutoFit/>
          </a:bodyPr>
          <a:lstStyle/>
          <a:p>
            <a:r>
              <a:rPr lang="en-IN" sz="1350" b="1" dirty="0"/>
              <a:t>Commercial Tool Room Facility with 5 Ton Overhead Crane</a:t>
            </a:r>
          </a:p>
        </p:txBody>
      </p:sp>
      <p:pic>
        <p:nvPicPr>
          <p:cNvPr id="2" name="Picture 1" descr="Description: Description: logo bharat">
            <a:extLst>
              <a:ext uri="{FF2B5EF4-FFF2-40B4-BE49-F238E27FC236}">
                <a16:creationId xmlns:a16="http://schemas.microsoft.com/office/drawing/2014/main" xmlns="" id="{102ECF11-62D3-4077-93F1-76FF3A4A8C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7764" y="158782"/>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72839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562E51-D53F-4CA2-8BF0-E130B326D56A}"/>
              </a:ext>
            </a:extLst>
          </p:cNvPr>
          <p:cNvSpPr>
            <a:spLocks noGrp="1"/>
          </p:cNvSpPr>
          <p:nvPr>
            <p:ph type="title" idx="4294967295"/>
          </p:nvPr>
        </p:nvSpPr>
        <p:spPr>
          <a:xfrm>
            <a:off x="503238" y="288925"/>
            <a:ext cx="8640762" cy="568325"/>
          </a:xfrm>
        </p:spPr>
        <p:txBody>
          <a:bodyPr vert="horz" lIns="68580" tIns="34290" rIns="68580" bIns="34290" rtlCol="0" anchor="b">
            <a:normAutofit/>
          </a:bodyPr>
          <a:lstStyle/>
          <a:p>
            <a:r>
              <a:rPr lang="en-US" sz="525" dirty="0">
                <a:solidFill>
                  <a:schemeClr val="bg1">
                    <a:lumMod val="95000"/>
                  </a:schemeClr>
                </a:solidFill>
              </a:rPr>
              <a:t>Slide 27</a:t>
            </a:r>
          </a:p>
        </p:txBody>
      </p:sp>
      <p:sp>
        <p:nvSpPr>
          <p:cNvPr id="18" name="Title 4">
            <a:extLst>
              <a:ext uri="{FF2B5EF4-FFF2-40B4-BE49-F238E27FC236}">
                <a16:creationId xmlns:a16="http://schemas.microsoft.com/office/drawing/2014/main" xmlns="" id="{6F3494C0-ABDD-4C4D-8C46-49B8F20CC7E9}"/>
              </a:ext>
            </a:extLst>
          </p:cNvPr>
          <p:cNvSpPr txBox="1">
            <a:spLocks/>
          </p:cNvSpPr>
          <p:nvPr/>
        </p:nvSpPr>
        <p:spPr>
          <a:xfrm>
            <a:off x="741280" y="977364"/>
            <a:ext cx="7211954" cy="350733"/>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endParaRPr lang="en-US" sz="2700" dirty="0"/>
          </a:p>
        </p:txBody>
      </p:sp>
      <p:sp>
        <p:nvSpPr>
          <p:cNvPr id="15" name="Rectangle 14"/>
          <p:cNvSpPr/>
          <p:nvPr/>
        </p:nvSpPr>
        <p:spPr>
          <a:xfrm>
            <a:off x="2549418" y="894878"/>
            <a:ext cx="3595677" cy="4332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3831" tIns="36916" rIns="73831" bIns="36916" spcCol="0" rtlCol="0" anchor="ctr"/>
          <a:lstStyle/>
          <a:p>
            <a:pPr algn="ctr"/>
            <a:r>
              <a:rPr lang="en-US" b="1" dirty="0">
                <a:solidFill>
                  <a:schemeClr val="tx1"/>
                </a:solidFill>
                <a:latin typeface="Calibri" pitchFamily="34" charset="0"/>
                <a:cs typeface="Calibri" pitchFamily="34" charset="0"/>
              </a:rPr>
              <a:t>Tool Room  Facility </a:t>
            </a:r>
            <a:endParaRPr lang="en-IN" b="1" dirty="0">
              <a:solidFill>
                <a:schemeClr val="tx1"/>
              </a:solidFill>
              <a:latin typeface="Calibri" pitchFamily="34" charset="0"/>
              <a:cs typeface="Calibri" pitchFamily="34" charset="0"/>
            </a:endParaRPr>
          </a:p>
        </p:txBody>
      </p:sp>
      <p:sp>
        <p:nvSpPr>
          <p:cNvPr id="36" name="Rectangle 35"/>
          <p:cNvSpPr/>
          <p:nvPr/>
        </p:nvSpPr>
        <p:spPr>
          <a:xfrm>
            <a:off x="5422468" y="4675139"/>
            <a:ext cx="1601021" cy="300082"/>
          </a:xfrm>
          <a:prstGeom prst="rect">
            <a:avLst/>
          </a:prstGeom>
          <a:ln>
            <a:noFill/>
            <a:prstDash val="dash"/>
          </a:ln>
        </p:spPr>
        <p:txBody>
          <a:bodyPr wrap="square">
            <a:spAutoFit/>
          </a:bodyPr>
          <a:lstStyle/>
          <a:p>
            <a:endParaRPr lang="en-US" sz="1350" b="1" dirty="0">
              <a:latin typeface="Calibri" pitchFamily="34" charset="0"/>
              <a:cs typeface="Calibri" pitchFamily="34" charset="0"/>
            </a:endParaRPr>
          </a:p>
        </p:txBody>
      </p:sp>
      <p:sp>
        <p:nvSpPr>
          <p:cNvPr id="23" name="Slide Number Placeholder 2">
            <a:extLst>
              <a:ext uri="{FF2B5EF4-FFF2-40B4-BE49-F238E27FC236}">
                <a16:creationId xmlns:a16="http://schemas.microsoft.com/office/drawing/2014/main" xmlns="" id="{774AF259-0EA0-486A-A345-68549DF558C8}"/>
              </a:ext>
            </a:extLst>
          </p:cNvPr>
          <p:cNvSpPr txBox="1">
            <a:spLocks/>
          </p:cNvSpPr>
          <p:nvPr/>
        </p:nvSpPr>
        <p:spPr>
          <a:xfrm>
            <a:off x="8751630" y="5763026"/>
            <a:ext cx="370119" cy="15457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C2DEF-D2FE-4B45-ABA4-9F153FD1C98A}" type="slidenum">
              <a:rPr lang="en-US" sz="1050">
                <a:solidFill>
                  <a:schemeClr val="bg1"/>
                </a:solidFill>
              </a:rPr>
              <a:pPr/>
              <a:t>36</a:t>
            </a:fld>
            <a:endParaRPr lang="en-US" sz="1050" dirty="0">
              <a:solidFill>
                <a:schemeClr val="bg1"/>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73" t="10473" r="22689" b="4921"/>
          <a:stretch/>
        </p:blipFill>
        <p:spPr bwMode="auto">
          <a:xfrm>
            <a:off x="26102" y="1675050"/>
            <a:ext cx="2243340" cy="196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4850" r="24032" b="5400"/>
          <a:stretch/>
        </p:blipFill>
        <p:spPr bwMode="auto">
          <a:xfrm>
            <a:off x="2439415" y="2149773"/>
            <a:ext cx="2102306" cy="174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8343" r="19461"/>
          <a:stretch/>
        </p:blipFill>
        <p:spPr bwMode="auto">
          <a:xfrm>
            <a:off x="7692978" y="1200133"/>
            <a:ext cx="1471951" cy="2226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r="9291"/>
          <a:stretch/>
        </p:blipFill>
        <p:spPr bwMode="auto">
          <a:xfrm>
            <a:off x="5722425" y="2617764"/>
            <a:ext cx="2230809" cy="127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7577" r="5480" b="4442"/>
          <a:stretch/>
        </p:blipFill>
        <p:spPr bwMode="auto">
          <a:xfrm>
            <a:off x="4541721" y="1464183"/>
            <a:ext cx="1129075" cy="1962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le 2"/>
          <p:cNvGraphicFramePr>
            <a:graphicFrameLocks noGrp="1"/>
          </p:cNvGraphicFramePr>
          <p:nvPr>
            <p:extLst>
              <p:ext uri="{D42A27DB-BD31-4B8C-83A1-F6EECF244321}">
                <p14:modId xmlns:p14="http://schemas.microsoft.com/office/powerpoint/2010/main" val="3045348932"/>
              </p:ext>
            </p:extLst>
          </p:nvPr>
        </p:nvGraphicFramePr>
        <p:xfrm>
          <a:off x="287479" y="4079238"/>
          <a:ext cx="4059778" cy="2044462"/>
        </p:xfrm>
        <a:graphic>
          <a:graphicData uri="http://schemas.openxmlformats.org/drawingml/2006/table">
            <a:tbl>
              <a:tblPr firstRow="1" bandRow="1">
                <a:tableStyleId>{073A0DAA-6AF3-43AB-8588-CEC1D06C72B9}</a:tableStyleId>
              </a:tblPr>
              <a:tblGrid>
                <a:gridCol w="489622">
                  <a:extLst>
                    <a:ext uri="{9D8B030D-6E8A-4147-A177-3AD203B41FA5}">
                      <a16:colId xmlns:a16="http://schemas.microsoft.com/office/drawing/2014/main" xmlns="" val="20000"/>
                    </a:ext>
                  </a:extLst>
                </a:gridCol>
                <a:gridCol w="1540268">
                  <a:extLst>
                    <a:ext uri="{9D8B030D-6E8A-4147-A177-3AD203B41FA5}">
                      <a16:colId xmlns:a16="http://schemas.microsoft.com/office/drawing/2014/main" xmlns="" val="20001"/>
                    </a:ext>
                  </a:extLst>
                </a:gridCol>
                <a:gridCol w="1014944">
                  <a:extLst>
                    <a:ext uri="{9D8B030D-6E8A-4147-A177-3AD203B41FA5}">
                      <a16:colId xmlns:a16="http://schemas.microsoft.com/office/drawing/2014/main" xmlns="" val="20002"/>
                    </a:ext>
                  </a:extLst>
                </a:gridCol>
                <a:gridCol w="1014944">
                  <a:extLst>
                    <a:ext uri="{9D8B030D-6E8A-4147-A177-3AD203B41FA5}">
                      <a16:colId xmlns:a16="http://schemas.microsoft.com/office/drawing/2014/main" xmlns="" val="20003"/>
                    </a:ext>
                  </a:extLst>
                </a:gridCol>
              </a:tblGrid>
              <a:tr h="268316">
                <a:tc>
                  <a:txBody>
                    <a:bodyPr/>
                    <a:lstStyle/>
                    <a:p>
                      <a:pPr marL="0" algn="ctr" rtl="0" eaLnBrk="1" latinLnBrk="0" hangingPunct="1">
                        <a:lnSpc>
                          <a:spcPct val="115000"/>
                        </a:lnSpc>
                        <a:spcBef>
                          <a:spcPts val="600"/>
                        </a:spcBef>
                        <a:spcAft>
                          <a:spcPts val="0"/>
                        </a:spcAft>
                        <a:tabLst>
                          <a:tab pos="-57150" algn="l"/>
                        </a:tabLst>
                      </a:pPr>
                      <a:r>
                        <a:rPr kumimoji="0" lang="en-IN" sz="1100" kern="1200" dirty="0">
                          <a:effectLst/>
                        </a:rPr>
                        <a:t>Sr. No.</a:t>
                      </a:r>
                      <a:endParaRPr kumimoji="0" lang="en-IN" sz="1100" b="1" kern="1200" dirty="0">
                        <a:solidFill>
                          <a:schemeClr val="bg1"/>
                        </a:solidFill>
                        <a:effectLst/>
                        <a:latin typeface="Calibri" pitchFamily="34" charset="0"/>
                        <a:ea typeface="+mn-ea"/>
                        <a:cs typeface="Calibri" pitchFamily="34" charset="0"/>
                      </a:endParaRPr>
                    </a:p>
                  </a:txBody>
                  <a:tcPr marL="51435" marR="51435" marT="0" marB="0" anchor="ctr"/>
                </a:tc>
                <a:tc>
                  <a:txBody>
                    <a:bodyPr/>
                    <a:lstStyle/>
                    <a:p>
                      <a:pPr algn="ctr">
                        <a:lnSpc>
                          <a:spcPct val="115000"/>
                        </a:lnSpc>
                        <a:spcBef>
                          <a:spcPts val="600"/>
                        </a:spcBef>
                        <a:spcAft>
                          <a:spcPts val="0"/>
                        </a:spcAft>
                        <a:tabLst>
                          <a:tab pos="-57150" algn="l"/>
                        </a:tabLst>
                      </a:pPr>
                      <a:r>
                        <a:rPr kumimoji="0" lang="en-IN" sz="1100" kern="1200" dirty="0">
                          <a:effectLst/>
                        </a:rPr>
                        <a:t>Machine Description</a:t>
                      </a:r>
                      <a:endParaRPr kumimoji="0" lang="en-IN" sz="1100" b="1" kern="1200" dirty="0">
                        <a:solidFill>
                          <a:schemeClr val="bg1"/>
                        </a:solidFill>
                        <a:effectLst/>
                        <a:latin typeface="Calibri" pitchFamily="34" charset="0"/>
                        <a:ea typeface="+mn-ea"/>
                        <a:cs typeface="Calibri" pitchFamily="34" charset="0"/>
                      </a:endParaRPr>
                    </a:p>
                  </a:txBody>
                  <a:tcPr marL="51435" marR="51435" marT="0" marB="0" anchor="ctr"/>
                </a:tc>
                <a:tc>
                  <a:txBody>
                    <a:bodyPr/>
                    <a:lstStyle/>
                    <a:p>
                      <a:pPr algn="ctr">
                        <a:lnSpc>
                          <a:spcPct val="115000"/>
                        </a:lnSpc>
                        <a:spcAft>
                          <a:spcPts val="0"/>
                        </a:spcAft>
                      </a:pPr>
                      <a:r>
                        <a:rPr kumimoji="0" lang="en-IN" sz="1100" kern="1200" dirty="0">
                          <a:effectLst/>
                        </a:rPr>
                        <a:t>Make / Model</a:t>
                      </a:r>
                      <a:endParaRPr kumimoji="0" lang="en-IN" sz="1100" b="1" kern="1200" dirty="0">
                        <a:solidFill>
                          <a:schemeClr val="bg1"/>
                        </a:solidFill>
                        <a:effectLst/>
                        <a:latin typeface="Calibri" pitchFamily="34" charset="0"/>
                        <a:ea typeface="+mn-ea"/>
                        <a:cs typeface="Calibri" pitchFamily="34" charset="0"/>
                      </a:endParaRPr>
                    </a:p>
                  </a:txBody>
                  <a:tcPr marL="51435" marR="51435" marT="0" marB="0" anchor="ctr"/>
                </a:tc>
                <a:tc>
                  <a:txBody>
                    <a:bodyPr/>
                    <a:lstStyle/>
                    <a:p>
                      <a:pPr algn="ctr">
                        <a:lnSpc>
                          <a:spcPct val="115000"/>
                        </a:lnSpc>
                        <a:spcBef>
                          <a:spcPts val="600"/>
                        </a:spcBef>
                        <a:spcAft>
                          <a:spcPts val="0"/>
                        </a:spcAft>
                        <a:tabLst>
                          <a:tab pos="-57150" algn="l"/>
                        </a:tabLst>
                      </a:pPr>
                      <a:r>
                        <a:rPr kumimoji="0" lang="en-IN" sz="1100" kern="1200" dirty="0">
                          <a:effectLst/>
                        </a:rPr>
                        <a:t>Capacity / Size</a:t>
                      </a:r>
                      <a:endParaRPr kumimoji="0" lang="en-IN" sz="1100" b="1" kern="1200" dirty="0">
                        <a:solidFill>
                          <a:schemeClr val="bg1"/>
                        </a:solidFill>
                        <a:effectLst/>
                        <a:latin typeface="Calibri" pitchFamily="34" charset="0"/>
                        <a:ea typeface="+mn-ea"/>
                        <a:cs typeface="Calibri" pitchFamily="34" charset="0"/>
                      </a:endParaRPr>
                    </a:p>
                  </a:txBody>
                  <a:tcPr marL="51435" marR="51435" marT="0" marB="0" anchor="ctr"/>
                </a:tc>
                <a:extLst>
                  <a:ext uri="{0D108BD9-81ED-4DB2-BD59-A6C34878D82A}">
                    <a16:rowId xmlns:a16="http://schemas.microsoft.com/office/drawing/2014/main" xmlns="" val="10000"/>
                  </a:ext>
                </a:extLst>
              </a:tr>
              <a:tr h="200054">
                <a:tc>
                  <a:txBody>
                    <a:bodyPr/>
                    <a:lstStyle/>
                    <a:p>
                      <a:pPr algn="ctr">
                        <a:lnSpc>
                          <a:spcPct val="115000"/>
                        </a:lnSpc>
                        <a:spcBef>
                          <a:spcPts val="600"/>
                        </a:spcBef>
                        <a:spcAft>
                          <a:spcPts val="0"/>
                        </a:spcAft>
                        <a:tabLst>
                          <a:tab pos="-57150" algn="l"/>
                        </a:tabLst>
                      </a:pPr>
                      <a:r>
                        <a:rPr lang="en-IN" sz="1100" dirty="0">
                          <a:effectLst/>
                        </a:rPr>
                        <a:t>1</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Bef>
                          <a:spcPts val="600"/>
                        </a:spcBef>
                        <a:spcAft>
                          <a:spcPts val="0"/>
                        </a:spcAft>
                        <a:tabLst>
                          <a:tab pos="-57150" algn="l"/>
                        </a:tabLst>
                      </a:pPr>
                      <a:r>
                        <a:rPr kumimoji="0" lang="en-US" sz="1100" kern="1200" dirty="0">
                          <a:effectLst/>
                        </a:rPr>
                        <a:t>COMPRESSOR</a:t>
                      </a:r>
                      <a:r>
                        <a:rPr lang="en-US" sz="1100" dirty="0">
                          <a:effectLst/>
                        </a:rPr>
                        <a:t> (R/P)</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Aft>
                          <a:spcPts val="0"/>
                        </a:spcAft>
                      </a:pPr>
                      <a:r>
                        <a:rPr lang="en-US" sz="1100" dirty="0">
                          <a:effectLst/>
                        </a:rPr>
                        <a:t>MILLINIAUM</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Bef>
                          <a:spcPts val="600"/>
                        </a:spcBef>
                        <a:spcAft>
                          <a:spcPts val="0"/>
                        </a:spcAft>
                        <a:tabLst>
                          <a:tab pos="-57150" algn="l"/>
                        </a:tabLst>
                      </a:pPr>
                      <a:r>
                        <a:rPr lang="en-US" sz="1100" dirty="0">
                          <a:effectLst/>
                        </a:rPr>
                        <a:t>5 HP</a:t>
                      </a:r>
                      <a:endParaRPr lang="en-IN" sz="1100" dirty="0">
                        <a:effectLst/>
                        <a:latin typeface="Calibri" pitchFamily="34" charset="0"/>
                        <a:ea typeface="Times New Roman"/>
                        <a:cs typeface="Calibri" pitchFamily="34" charset="0"/>
                      </a:endParaRPr>
                    </a:p>
                  </a:txBody>
                  <a:tcPr marL="51435" marR="51435" marT="0" marB="0" anchor="ctr"/>
                </a:tc>
                <a:extLst>
                  <a:ext uri="{0D108BD9-81ED-4DB2-BD59-A6C34878D82A}">
                    <a16:rowId xmlns:a16="http://schemas.microsoft.com/office/drawing/2014/main" xmlns="" val="10001"/>
                  </a:ext>
                </a:extLst>
              </a:tr>
              <a:tr h="268316">
                <a:tc>
                  <a:txBody>
                    <a:bodyPr/>
                    <a:lstStyle/>
                    <a:p>
                      <a:pPr algn="ctr">
                        <a:lnSpc>
                          <a:spcPct val="115000"/>
                        </a:lnSpc>
                        <a:spcBef>
                          <a:spcPts val="600"/>
                        </a:spcBef>
                        <a:spcAft>
                          <a:spcPts val="0"/>
                        </a:spcAft>
                        <a:tabLst>
                          <a:tab pos="-57150" algn="l"/>
                        </a:tabLst>
                      </a:pPr>
                      <a:r>
                        <a:rPr lang="en-US" sz="1100" dirty="0">
                          <a:effectLst/>
                        </a:rPr>
                        <a:t>2</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Bef>
                          <a:spcPts val="600"/>
                        </a:spcBef>
                        <a:spcAft>
                          <a:spcPts val="0"/>
                        </a:spcAft>
                        <a:tabLst>
                          <a:tab pos="-57150" algn="l"/>
                        </a:tabLst>
                      </a:pPr>
                      <a:r>
                        <a:rPr lang="en-US" sz="1100" dirty="0">
                          <a:effectLst/>
                        </a:rPr>
                        <a:t>V.M.C M/C</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Aft>
                          <a:spcPts val="0"/>
                        </a:spcAft>
                      </a:pPr>
                      <a:r>
                        <a:rPr lang="en-US" sz="1100" dirty="0">
                          <a:effectLst/>
                        </a:rPr>
                        <a:t>HASS</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Bef>
                          <a:spcPts val="600"/>
                        </a:spcBef>
                        <a:spcAft>
                          <a:spcPts val="0"/>
                        </a:spcAft>
                        <a:tabLst>
                          <a:tab pos="-57150" algn="l"/>
                        </a:tabLst>
                      </a:pPr>
                      <a:r>
                        <a:rPr lang="en-US" sz="1100" dirty="0">
                          <a:effectLst/>
                        </a:rPr>
                        <a:t>1050X600X600</a:t>
                      </a:r>
                      <a:endParaRPr lang="en-IN" sz="1100" dirty="0">
                        <a:effectLst/>
                        <a:latin typeface="Calibri" pitchFamily="34" charset="0"/>
                        <a:ea typeface="Times New Roman"/>
                        <a:cs typeface="Calibri" pitchFamily="34" charset="0"/>
                      </a:endParaRPr>
                    </a:p>
                  </a:txBody>
                  <a:tcPr marL="51435" marR="51435" marT="0" marB="0" anchor="ctr"/>
                </a:tc>
                <a:extLst>
                  <a:ext uri="{0D108BD9-81ED-4DB2-BD59-A6C34878D82A}">
                    <a16:rowId xmlns:a16="http://schemas.microsoft.com/office/drawing/2014/main" xmlns="" val="10002"/>
                  </a:ext>
                </a:extLst>
              </a:tr>
              <a:tr h="357236">
                <a:tc>
                  <a:txBody>
                    <a:bodyPr/>
                    <a:lstStyle/>
                    <a:p>
                      <a:pPr algn="ctr">
                        <a:lnSpc>
                          <a:spcPct val="115000"/>
                        </a:lnSpc>
                        <a:spcBef>
                          <a:spcPts val="600"/>
                        </a:spcBef>
                        <a:spcAft>
                          <a:spcPts val="0"/>
                        </a:spcAft>
                        <a:tabLst>
                          <a:tab pos="-57150" algn="l"/>
                        </a:tabLst>
                      </a:pPr>
                      <a:r>
                        <a:rPr lang="en-US" sz="1100" dirty="0">
                          <a:effectLst/>
                        </a:rPr>
                        <a:t>3</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Bef>
                          <a:spcPts val="600"/>
                        </a:spcBef>
                        <a:spcAft>
                          <a:spcPts val="0"/>
                        </a:spcAft>
                        <a:tabLst>
                          <a:tab pos="-57150" algn="l"/>
                        </a:tabLst>
                      </a:pPr>
                      <a:r>
                        <a:rPr lang="en-US" sz="1100" dirty="0">
                          <a:effectLst/>
                        </a:rPr>
                        <a:t>SURFACE GRINDER</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Aft>
                          <a:spcPts val="0"/>
                        </a:spcAft>
                      </a:pPr>
                      <a:r>
                        <a:rPr lang="en-US" sz="1100" dirty="0">
                          <a:effectLst/>
                        </a:rPr>
                        <a:t>ARAVINDA</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Bef>
                          <a:spcPts val="600"/>
                        </a:spcBef>
                        <a:spcAft>
                          <a:spcPts val="0"/>
                        </a:spcAft>
                        <a:tabLst>
                          <a:tab pos="-57150" algn="l"/>
                        </a:tabLst>
                      </a:pPr>
                      <a:r>
                        <a:rPr lang="en-US" sz="1100" dirty="0">
                          <a:effectLst/>
                        </a:rPr>
                        <a:t>27-15/16” x 13-3/8”</a:t>
                      </a:r>
                      <a:endParaRPr lang="en-IN" sz="1100" dirty="0">
                        <a:effectLst/>
                        <a:latin typeface="Calibri" pitchFamily="34" charset="0"/>
                        <a:ea typeface="Times New Roman"/>
                        <a:cs typeface="Calibri" pitchFamily="34" charset="0"/>
                      </a:endParaRPr>
                    </a:p>
                  </a:txBody>
                  <a:tcPr marL="51435" marR="51435" marT="0" marB="0" anchor="ctr"/>
                </a:tc>
                <a:extLst>
                  <a:ext uri="{0D108BD9-81ED-4DB2-BD59-A6C34878D82A}">
                    <a16:rowId xmlns:a16="http://schemas.microsoft.com/office/drawing/2014/main" xmlns="" val="10003"/>
                  </a:ext>
                </a:extLst>
              </a:tr>
              <a:tr h="268316">
                <a:tc>
                  <a:txBody>
                    <a:bodyPr/>
                    <a:lstStyle/>
                    <a:p>
                      <a:pPr algn="ctr">
                        <a:lnSpc>
                          <a:spcPct val="115000"/>
                        </a:lnSpc>
                        <a:spcBef>
                          <a:spcPts val="600"/>
                        </a:spcBef>
                        <a:spcAft>
                          <a:spcPts val="0"/>
                        </a:spcAft>
                        <a:tabLst>
                          <a:tab pos="-57150" algn="l"/>
                        </a:tabLst>
                      </a:pPr>
                      <a:r>
                        <a:rPr lang="en-US" sz="1100" dirty="0">
                          <a:effectLst/>
                        </a:rPr>
                        <a:t>4</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Bef>
                          <a:spcPts val="600"/>
                        </a:spcBef>
                        <a:spcAft>
                          <a:spcPts val="0"/>
                        </a:spcAft>
                        <a:tabLst>
                          <a:tab pos="-57150" algn="l"/>
                        </a:tabLst>
                      </a:pPr>
                      <a:r>
                        <a:rPr lang="en-US" sz="1100" dirty="0">
                          <a:effectLst/>
                        </a:rPr>
                        <a:t>MILLING MACHINE</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Aft>
                          <a:spcPts val="0"/>
                        </a:spcAft>
                      </a:pPr>
                      <a:r>
                        <a:rPr lang="en-US" sz="1100" dirty="0">
                          <a:effectLst/>
                        </a:rPr>
                        <a:t>HMT</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Bef>
                          <a:spcPts val="600"/>
                        </a:spcBef>
                        <a:spcAft>
                          <a:spcPts val="0"/>
                        </a:spcAft>
                        <a:tabLst>
                          <a:tab pos="-57150" algn="l"/>
                        </a:tabLst>
                      </a:pPr>
                      <a:r>
                        <a:rPr lang="en-US" sz="1100" dirty="0">
                          <a:effectLst/>
                        </a:rPr>
                        <a:t>FN2EV</a:t>
                      </a:r>
                      <a:endParaRPr lang="en-IN" sz="1100" dirty="0">
                        <a:effectLst/>
                        <a:latin typeface="Calibri" pitchFamily="34" charset="0"/>
                        <a:ea typeface="Times New Roman"/>
                        <a:cs typeface="Calibri" pitchFamily="34" charset="0"/>
                      </a:endParaRPr>
                    </a:p>
                  </a:txBody>
                  <a:tcPr marL="51435" marR="51435" marT="0" marB="0" anchor="ctr"/>
                </a:tc>
                <a:extLst>
                  <a:ext uri="{0D108BD9-81ED-4DB2-BD59-A6C34878D82A}">
                    <a16:rowId xmlns:a16="http://schemas.microsoft.com/office/drawing/2014/main" xmlns="" val="10004"/>
                  </a:ext>
                </a:extLst>
              </a:tr>
              <a:tr h="268316">
                <a:tc>
                  <a:txBody>
                    <a:bodyPr/>
                    <a:lstStyle/>
                    <a:p>
                      <a:pPr algn="ctr">
                        <a:lnSpc>
                          <a:spcPct val="115000"/>
                        </a:lnSpc>
                        <a:spcBef>
                          <a:spcPts val="600"/>
                        </a:spcBef>
                        <a:spcAft>
                          <a:spcPts val="0"/>
                        </a:spcAft>
                        <a:tabLst>
                          <a:tab pos="-57150" algn="l"/>
                        </a:tabLst>
                      </a:pPr>
                      <a:r>
                        <a:rPr lang="en-US" sz="1100" dirty="0">
                          <a:effectLst/>
                        </a:rPr>
                        <a:t>5</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Bef>
                          <a:spcPts val="600"/>
                        </a:spcBef>
                        <a:spcAft>
                          <a:spcPts val="0"/>
                        </a:spcAft>
                        <a:tabLst>
                          <a:tab pos="-57150" algn="l"/>
                        </a:tabLst>
                      </a:pPr>
                      <a:r>
                        <a:rPr lang="en-US" sz="1100" dirty="0">
                          <a:effectLst/>
                        </a:rPr>
                        <a:t>PILLER DRILLING</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Aft>
                          <a:spcPts val="0"/>
                        </a:spcAft>
                      </a:pPr>
                      <a:r>
                        <a:rPr lang="en-US" sz="1100" dirty="0">
                          <a:effectLst/>
                        </a:rPr>
                        <a:t>PRAKASH N2</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Bef>
                          <a:spcPts val="600"/>
                        </a:spcBef>
                        <a:spcAft>
                          <a:spcPts val="0"/>
                        </a:spcAft>
                        <a:tabLst>
                          <a:tab pos="-57150" algn="l"/>
                        </a:tabLst>
                      </a:pPr>
                      <a:r>
                        <a:rPr lang="en-US" sz="1100" dirty="0">
                          <a:effectLst/>
                        </a:rPr>
                        <a:t>27Ø MM</a:t>
                      </a:r>
                      <a:endParaRPr lang="en-IN" sz="1100" dirty="0">
                        <a:effectLst/>
                        <a:latin typeface="Calibri" pitchFamily="34" charset="0"/>
                        <a:ea typeface="Times New Roman"/>
                        <a:cs typeface="Calibri" pitchFamily="34" charset="0"/>
                      </a:endParaRPr>
                    </a:p>
                  </a:txBody>
                  <a:tcPr marL="51435" marR="51435" marT="0" marB="0" anchor="ctr"/>
                </a:tc>
                <a:extLst>
                  <a:ext uri="{0D108BD9-81ED-4DB2-BD59-A6C34878D82A}">
                    <a16:rowId xmlns:a16="http://schemas.microsoft.com/office/drawing/2014/main" xmlns="" val="10005"/>
                  </a:ext>
                </a:extLst>
              </a:tr>
              <a:tr h="268316">
                <a:tc>
                  <a:txBody>
                    <a:bodyPr/>
                    <a:lstStyle/>
                    <a:p>
                      <a:pPr algn="ctr">
                        <a:lnSpc>
                          <a:spcPct val="115000"/>
                        </a:lnSpc>
                        <a:spcBef>
                          <a:spcPts val="600"/>
                        </a:spcBef>
                        <a:spcAft>
                          <a:spcPts val="0"/>
                        </a:spcAft>
                        <a:tabLst>
                          <a:tab pos="-57150" algn="l"/>
                        </a:tabLst>
                      </a:pPr>
                      <a:r>
                        <a:rPr lang="en-US" sz="1100" dirty="0">
                          <a:effectLst/>
                        </a:rPr>
                        <a:t>6</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Bef>
                          <a:spcPts val="600"/>
                        </a:spcBef>
                        <a:spcAft>
                          <a:spcPts val="0"/>
                        </a:spcAft>
                        <a:tabLst>
                          <a:tab pos="-57150" algn="l"/>
                        </a:tabLst>
                      </a:pPr>
                      <a:r>
                        <a:rPr lang="en-US" sz="1100" dirty="0">
                          <a:effectLst/>
                        </a:rPr>
                        <a:t>LATHE  MACHINE</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Aft>
                          <a:spcPts val="0"/>
                        </a:spcAft>
                      </a:pPr>
                      <a:r>
                        <a:rPr lang="en-US" sz="1100" dirty="0">
                          <a:effectLst/>
                        </a:rPr>
                        <a:t>ROLEX</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Bef>
                          <a:spcPts val="600"/>
                        </a:spcBef>
                        <a:spcAft>
                          <a:spcPts val="0"/>
                        </a:spcAft>
                        <a:tabLst>
                          <a:tab pos="-57150" algn="l"/>
                        </a:tabLst>
                      </a:pPr>
                      <a:r>
                        <a:rPr lang="en-US" sz="1100" dirty="0">
                          <a:effectLst/>
                        </a:rPr>
                        <a:t>6’ FEET</a:t>
                      </a:r>
                      <a:endParaRPr lang="en-IN" sz="1100" dirty="0">
                        <a:effectLst/>
                        <a:latin typeface="Calibri" pitchFamily="34" charset="0"/>
                        <a:ea typeface="Times New Roman"/>
                        <a:cs typeface="Calibri" pitchFamily="34" charset="0"/>
                      </a:endParaRPr>
                    </a:p>
                  </a:txBody>
                  <a:tcPr marL="51435" marR="51435" marT="0" marB="0" anchor="ctr"/>
                </a:tc>
                <a:extLst>
                  <a:ext uri="{0D108BD9-81ED-4DB2-BD59-A6C34878D82A}">
                    <a16:rowId xmlns:a16="http://schemas.microsoft.com/office/drawing/2014/main" xmlns="" val="10006"/>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708783397"/>
              </p:ext>
            </p:extLst>
          </p:nvPr>
        </p:nvGraphicFramePr>
        <p:xfrm>
          <a:off x="4507983" y="4075626"/>
          <a:ext cx="4059778" cy="2037194"/>
        </p:xfrm>
        <a:graphic>
          <a:graphicData uri="http://schemas.openxmlformats.org/drawingml/2006/table">
            <a:tbl>
              <a:tblPr firstRow="1" bandRow="1">
                <a:tableStyleId>{073A0DAA-6AF3-43AB-8588-CEC1D06C72B9}</a:tableStyleId>
              </a:tblPr>
              <a:tblGrid>
                <a:gridCol w="489622">
                  <a:extLst>
                    <a:ext uri="{9D8B030D-6E8A-4147-A177-3AD203B41FA5}">
                      <a16:colId xmlns:a16="http://schemas.microsoft.com/office/drawing/2014/main" xmlns="" val="20000"/>
                    </a:ext>
                  </a:extLst>
                </a:gridCol>
                <a:gridCol w="1540268">
                  <a:extLst>
                    <a:ext uri="{9D8B030D-6E8A-4147-A177-3AD203B41FA5}">
                      <a16:colId xmlns:a16="http://schemas.microsoft.com/office/drawing/2014/main" xmlns="" val="20001"/>
                    </a:ext>
                  </a:extLst>
                </a:gridCol>
                <a:gridCol w="1014944">
                  <a:extLst>
                    <a:ext uri="{9D8B030D-6E8A-4147-A177-3AD203B41FA5}">
                      <a16:colId xmlns:a16="http://schemas.microsoft.com/office/drawing/2014/main" xmlns="" val="20002"/>
                    </a:ext>
                  </a:extLst>
                </a:gridCol>
                <a:gridCol w="1014944">
                  <a:extLst>
                    <a:ext uri="{9D8B030D-6E8A-4147-A177-3AD203B41FA5}">
                      <a16:colId xmlns:a16="http://schemas.microsoft.com/office/drawing/2014/main" xmlns="" val="20003"/>
                    </a:ext>
                  </a:extLst>
                </a:gridCol>
              </a:tblGrid>
              <a:tr h="268316">
                <a:tc>
                  <a:txBody>
                    <a:bodyPr/>
                    <a:lstStyle/>
                    <a:p>
                      <a:pPr marL="0" algn="ctr" rtl="0" eaLnBrk="1" latinLnBrk="0" hangingPunct="1">
                        <a:lnSpc>
                          <a:spcPct val="115000"/>
                        </a:lnSpc>
                        <a:spcBef>
                          <a:spcPts val="600"/>
                        </a:spcBef>
                        <a:spcAft>
                          <a:spcPts val="0"/>
                        </a:spcAft>
                        <a:tabLst>
                          <a:tab pos="-57150" algn="l"/>
                        </a:tabLst>
                      </a:pPr>
                      <a:r>
                        <a:rPr kumimoji="0" lang="en-IN" sz="1100" kern="1200" dirty="0">
                          <a:effectLst/>
                        </a:rPr>
                        <a:t>Sr. No.</a:t>
                      </a:r>
                      <a:endParaRPr kumimoji="0" lang="en-IN" sz="1100" b="1" kern="1200" dirty="0">
                        <a:solidFill>
                          <a:schemeClr val="bg1"/>
                        </a:solidFill>
                        <a:effectLst/>
                        <a:latin typeface="Calibri" pitchFamily="34" charset="0"/>
                        <a:ea typeface="+mn-ea"/>
                        <a:cs typeface="Calibri" pitchFamily="34" charset="0"/>
                      </a:endParaRPr>
                    </a:p>
                  </a:txBody>
                  <a:tcPr marL="51435" marR="51435" marT="0" marB="0" anchor="ctr"/>
                </a:tc>
                <a:tc>
                  <a:txBody>
                    <a:bodyPr/>
                    <a:lstStyle/>
                    <a:p>
                      <a:pPr algn="ctr">
                        <a:lnSpc>
                          <a:spcPct val="115000"/>
                        </a:lnSpc>
                        <a:spcBef>
                          <a:spcPts val="600"/>
                        </a:spcBef>
                        <a:spcAft>
                          <a:spcPts val="0"/>
                        </a:spcAft>
                        <a:tabLst>
                          <a:tab pos="-57150" algn="l"/>
                        </a:tabLst>
                      </a:pPr>
                      <a:r>
                        <a:rPr kumimoji="0" lang="en-IN" sz="1100" kern="1200" dirty="0">
                          <a:effectLst/>
                        </a:rPr>
                        <a:t>Machine Description</a:t>
                      </a:r>
                      <a:endParaRPr kumimoji="0" lang="en-IN" sz="1100" b="1" kern="1200" dirty="0">
                        <a:solidFill>
                          <a:schemeClr val="bg1"/>
                        </a:solidFill>
                        <a:effectLst/>
                        <a:latin typeface="Calibri" pitchFamily="34" charset="0"/>
                        <a:ea typeface="+mn-ea"/>
                        <a:cs typeface="Calibri" pitchFamily="34" charset="0"/>
                      </a:endParaRPr>
                    </a:p>
                  </a:txBody>
                  <a:tcPr marL="51435" marR="51435" marT="0" marB="0" anchor="ctr"/>
                </a:tc>
                <a:tc>
                  <a:txBody>
                    <a:bodyPr/>
                    <a:lstStyle/>
                    <a:p>
                      <a:pPr algn="ctr">
                        <a:lnSpc>
                          <a:spcPct val="115000"/>
                        </a:lnSpc>
                        <a:spcAft>
                          <a:spcPts val="0"/>
                        </a:spcAft>
                      </a:pPr>
                      <a:r>
                        <a:rPr kumimoji="0" lang="en-IN" sz="1100" kern="1200" dirty="0">
                          <a:effectLst/>
                        </a:rPr>
                        <a:t>Make / Model</a:t>
                      </a:r>
                      <a:endParaRPr kumimoji="0" lang="en-IN" sz="1100" b="1" kern="1200" dirty="0">
                        <a:solidFill>
                          <a:schemeClr val="bg1"/>
                        </a:solidFill>
                        <a:effectLst/>
                        <a:latin typeface="Calibri" pitchFamily="34" charset="0"/>
                        <a:ea typeface="+mn-ea"/>
                        <a:cs typeface="Calibri" pitchFamily="34" charset="0"/>
                      </a:endParaRPr>
                    </a:p>
                  </a:txBody>
                  <a:tcPr marL="51435" marR="51435" marT="0" marB="0" anchor="ctr"/>
                </a:tc>
                <a:tc>
                  <a:txBody>
                    <a:bodyPr/>
                    <a:lstStyle/>
                    <a:p>
                      <a:pPr algn="ctr">
                        <a:lnSpc>
                          <a:spcPct val="115000"/>
                        </a:lnSpc>
                        <a:spcBef>
                          <a:spcPts val="600"/>
                        </a:spcBef>
                        <a:spcAft>
                          <a:spcPts val="0"/>
                        </a:spcAft>
                        <a:tabLst>
                          <a:tab pos="-57150" algn="l"/>
                        </a:tabLst>
                      </a:pPr>
                      <a:r>
                        <a:rPr kumimoji="0" lang="en-IN" sz="1100" kern="1200" dirty="0">
                          <a:effectLst/>
                        </a:rPr>
                        <a:t>Capacity / Size</a:t>
                      </a:r>
                      <a:endParaRPr kumimoji="0" lang="en-IN" sz="1100" b="1" kern="1200" dirty="0">
                        <a:solidFill>
                          <a:schemeClr val="bg1"/>
                        </a:solidFill>
                        <a:effectLst/>
                        <a:latin typeface="Calibri" pitchFamily="34" charset="0"/>
                        <a:ea typeface="+mn-ea"/>
                        <a:cs typeface="Calibri" pitchFamily="34" charset="0"/>
                      </a:endParaRPr>
                    </a:p>
                  </a:txBody>
                  <a:tcPr marL="51435" marR="51435" marT="0" marB="0" anchor="ctr"/>
                </a:tc>
                <a:extLst>
                  <a:ext uri="{0D108BD9-81ED-4DB2-BD59-A6C34878D82A}">
                    <a16:rowId xmlns:a16="http://schemas.microsoft.com/office/drawing/2014/main" xmlns="" val="10000"/>
                  </a:ext>
                </a:extLst>
              </a:tr>
              <a:tr h="268316">
                <a:tc>
                  <a:txBody>
                    <a:bodyPr/>
                    <a:lstStyle/>
                    <a:p>
                      <a:pPr algn="ctr">
                        <a:lnSpc>
                          <a:spcPct val="115000"/>
                        </a:lnSpc>
                        <a:spcBef>
                          <a:spcPts val="600"/>
                        </a:spcBef>
                        <a:spcAft>
                          <a:spcPts val="0"/>
                        </a:spcAft>
                        <a:tabLst>
                          <a:tab pos="-57150" algn="l"/>
                        </a:tabLst>
                      </a:pPr>
                      <a:r>
                        <a:rPr lang="en-US" sz="1100" dirty="0">
                          <a:effectLst/>
                        </a:rPr>
                        <a:t>7</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Bef>
                          <a:spcPts val="600"/>
                        </a:spcBef>
                        <a:spcAft>
                          <a:spcPts val="0"/>
                        </a:spcAft>
                        <a:tabLst>
                          <a:tab pos="-57150" algn="l"/>
                        </a:tabLst>
                      </a:pPr>
                      <a:r>
                        <a:rPr lang="en-US" sz="1100" dirty="0">
                          <a:effectLst/>
                        </a:rPr>
                        <a:t>RADIAL DRILLING </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Aft>
                          <a:spcPts val="0"/>
                        </a:spcAft>
                      </a:pPr>
                      <a:r>
                        <a:rPr lang="en-US" sz="1100" dirty="0">
                          <a:effectLst/>
                        </a:rPr>
                        <a:t>VIJAY</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Bef>
                          <a:spcPts val="600"/>
                        </a:spcBef>
                        <a:spcAft>
                          <a:spcPts val="0"/>
                        </a:spcAft>
                        <a:tabLst>
                          <a:tab pos="-57150" algn="l"/>
                        </a:tabLst>
                      </a:pPr>
                      <a:r>
                        <a:rPr lang="en-US" sz="1100" dirty="0">
                          <a:effectLst/>
                        </a:rPr>
                        <a:t>Φ 38</a:t>
                      </a:r>
                      <a:endParaRPr lang="en-IN" sz="1100" dirty="0">
                        <a:effectLst/>
                        <a:latin typeface="Calibri" pitchFamily="34" charset="0"/>
                        <a:ea typeface="Times New Roman"/>
                        <a:cs typeface="Calibri" pitchFamily="34" charset="0"/>
                      </a:endParaRPr>
                    </a:p>
                  </a:txBody>
                  <a:tcPr marL="51435" marR="51435" marT="0" marB="0" anchor="ctr"/>
                </a:tc>
                <a:extLst>
                  <a:ext uri="{0D108BD9-81ED-4DB2-BD59-A6C34878D82A}">
                    <a16:rowId xmlns:a16="http://schemas.microsoft.com/office/drawing/2014/main" xmlns="" val="10001"/>
                  </a:ext>
                </a:extLst>
              </a:tr>
              <a:tr h="541259">
                <a:tc>
                  <a:txBody>
                    <a:bodyPr/>
                    <a:lstStyle/>
                    <a:p>
                      <a:pPr algn="ctr">
                        <a:lnSpc>
                          <a:spcPct val="115000"/>
                        </a:lnSpc>
                        <a:spcBef>
                          <a:spcPts val="600"/>
                        </a:spcBef>
                        <a:spcAft>
                          <a:spcPts val="0"/>
                        </a:spcAft>
                        <a:tabLst>
                          <a:tab pos="-57150" algn="l"/>
                        </a:tabLst>
                      </a:pPr>
                      <a:r>
                        <a:rPr lang="en-US" sz="1100" dirty="0">
                          <a:effectLst/>
                        </a:rPr>
                        <a:t>8</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Bef>
                          <a:spcPts val="600"/>
                        </a:spcBef>
                        <a:spcAft>
                          <a:spcPts val="0"/>
                        </a:spcAft>
                        <a:tabLst>
                          <a:tab pos="-57150" algn="l"/>
                        </a:tabLst>
                      </a:pPr>
                      <a:r>
                        <a:rPr lang="en-US" sz="1100" dirty="0">
                          <a:effectLst/>
                        </a:rPr>
                        <a:t>BENCH GRINDER</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Aft>
                          <a:spcPts val="0"/>
                        </a:spcAft>
                      </a:pPr>
                      <a:r>
                        <a:rPr lang="en-US" sz="1100" dirty="0">
                          <a:effectLst/>
                        </a:rPr>
                        <a:t>ESSVEE Machines Pvt. Ltd.</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Bef>
                          <a:spcPts val="600"/>
                        </a:spcBef>
                        <a:spcAft>
                          <a:spcPts val="0"/>
                        </a:spcAft>
                        <a:tabLst>
                          <a:tab pos="-57150" algn="l"/>
                        </a:tabLst>
                      </a:pPr>
                      <a:r>
                        <a:rPr lang="en-US" sz="1100" dirty="0">
                          <a:effectLst/>
                        </a:rPr>
                        <a:t>Φ 200 mm</a:t>
                      </a:r>
                      <a:endParaRPr lang="en-IN" sz="1100" dirty="0">
                        <a:effectLst/>
                        <a:latin typeface="Calibri" pitchFamily="34" charset="0"/>
                        <a:ea typeface="Times New Roman"/>
                        <a:cs typeface="Calibri" pitchFamily="34" charset="0"/>
                      </a:endParaRPr>
                    </a:p>
                  </a:txBody>
                  <a:tcPr marL="51435" marR="51435" marT="0" marB="0" anchor="ctr"/>
                </a:tc>
                <a:extLst>
                  <a:ext uri="{0D108BD9-81ED-4DB2-BD59-A6C34878D82A}">
                    <a16:rowId xmlns:a16="http://schemas.microsoft.com/office/drawing/2014/main" xmlns="" val="10002"/>
                  </a:ext>
                </a:extLst>
              </a:tr>
              <a:tr h="268316">
                <a:tc>
                  <a:txBody>
                    <a:bodyPr/>
                    <a:lstStyle/>
                    <a:p>
                      <a:pPr algn="ctr">
                        <a:lnSpc>
                          <a:spcPct val="115000"/>
                        </a:lnSpc>
                        <a:spcBef>
                          <a:spcPts val="600"/>
                        </a:spcBef>
                        <a:spcAft>
                          <a:spcPts val="0"/>
                        </a:spcAft>
                        <a:tabLst>
                          <a:tab pos="-57150" algn="l"/>
                        </a:tabLst>
                      </a:pPr>
                      <a:r>
                        <a:rPr lang="en-US" sz="1100" dirty="0">
                          <a:effectLst/>
                        </a:rPr>
                        <a:t>9</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Bef>
                          <a:spcPts val="600"/>
                        </a:spcBef>
                        <a:spcAft>
                          <a:spcPts val="0"/>
                        </a:spcAft>
                        <a:tabLst>
                          <a:tab pos="-57150" algn="l"/>
                        </a:tabLst>
                      </a:pPr>
                      <a:r>
                        <a:rPr lang="en-US" sz="1100" dirty="0">
                          <a:effectLst/>
                        </a:rPr>
                        <a:t>MILLING  MACHINE</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Aft>
                          <a:spcPts val="0"/>
                        </a:spcAft>
                      </a:pPr>
                      <a:r>
                        <a:rPr lang="en-US" sz="1100" dirty="0">
                          <a:effectLst/>
                        </a:rPr>
                        <a:t>AMAN</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Bef>
                          <a:spcPts val="600"/>
                        </a:spcBef>
                        <a:spcAft>
                          <a:spcPts val="0"/>
                        </a:spcAft>
                        <a:tabLst>
                          <a:tab pos="-57150" algn="l"/>
                        </a:tabLst>
                      </a:pPr>
                      <a:r>
                        <a:rPr lang="en-US" sz="1100" dirty="0">
                          <a:effectLst/>
                        </a:rPr>
                        <a:t>-</a:t>
                      </a:r>
                      <a:endParaRPr lang="en-IN" sz="1100" b="1" dirty="0">
                        <a:effectLst/>
                        <a:latin typeface="Calibri" pitchFamily="34" charset="0"/>
                        <a:ea typeface="Times New Roman"/>
                        <a:cs typeface="Calibri" pitchFamily="34" charset="0"/>
                      </a:endParaRPr>
                    </a:p>
                  </a:txBody>
                  <a:tcPr marL="51435" marR="51435" marT="0" marB="0" anchor="ctr"/>
                </a:tc>
                <a:extLst>
                  <a:ext uri="{0D108BD9-81ED-4DB2-BD59-A6C34878D82A}">
                    <a16:rowId xmlns:a16="http://schemas.microsoft.com/office/drawing/2014/main" xmlns="" val="10003"/>
                  </a:ext>
                </a:extLst>
              </a:tr>
              <a:tr h="268316">
                <a:tc>
                  <a:txBody>
                    <a:bodyPr/>
                    <a:lstStyle/>
                    <a:p>
                      <a:pPr algn="ctr">
                        <a:lnSpc>
                          <a:spcPct val="115000"/>
                        </a:lnSpc>
                        <a:spcBef>
                          <a:spcPts val="600"/>
                        </a:spcBef>
                        <a:spcAft>
                          <a:spcPts val="0"/>
                        </a:spcAft>
                        <a:tabLst>
                          <a:tab pos="-57150" algn="l"/>
                        </a:tabLst>
                      </a:pPr>
                      <a:r>
                        <a:rPr lang="en-US" sz="1100" dirty="0">
                          <a:effectLst/>
                        </a:rPr>
                        <a:t>10</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Bef>
                          <a:spcPts val="600"/>
                        </a:spcBef>
                        <a:spcAft>
                          <a:spcPts val="0"/>
                        </a:spcAft>
                        <a:tabLst>
                          <a:tab pos="-57150" algn="l"/>
                        </a:tabLst>
                      </a:pPr>
                      <a:r>
                        <a:rPr lang="en-US" sz="1100" dirty="0">
                          <a:effectLst/>
                        </a:rPr>
                        <a:t>LATHE  MACHINE</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Aft>
                          <a:spcPts val="0"/>
                        </a:spcAft>
                      </a:pPr>
                      <a:r>
                        <a:rPr lang="en-US" sz="1100" dirty="0">
                          <a:effectLst/>
                        </a:rPr>
                        <a:t>VIKRANT</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Bef>
                          <a:spcPts val="600"/>
                        </a:spcBef>
                        <a:spcAft>
                          <a:spcPts val="0"/>
                        </a:spcAft>
                        <a:tabLst>
                          <a:tab pos="-57150" algn="l"/>
                        </a:tabLst>
                      </a:pPr>
                      <a:r>
                        <a:rPr lang="en-US" sz="1100" dirty="0">
                          <a:effectLst/>
                        </a:rPr>
                        <a:t>6’ FEET</a:t>
                      </a:r>
                      <a:endParaRPr lang="en-IN" sz="1100" b="1" dirty="0">
                        <a:effectLst/>
                        <a:latin typeface="Calibri" pitchFamily="34" charset="0"/>
                        <a:ea typeface="Times New Roman"/>
                        <a:cs typeface="Calibri" pitchFamily="34" charset="0"/>
                      </a:endParaRPr>
                    </a:p>
                  </a:txBody>
                  <a:tcPr marL="51435" marR="51435" marT="0" marB="0" anchor="ctr"/>
                </a:tc>
                <a:extLst>
                  <a:ext uri="{0D108BD9-81ED-4DB2-BD59-A6C34878D82A}">
                    <a16:rowId xmlns:a16="http://schemas.microsoft.com/office/drawing/2014/main" xmlns="" val="10004"/>
                  </a:ext>
                </a:extLst>
              </a:tr>
              <a:tr h="268316">
                <a:tc>
                  <a:txBody>
                    <a:bodyPr/>
                    <a:lstStyle/>
                    <a:p>
                      <a:pPr algn="ctr">
                        <a:lnSpc>
                          <a:spcPct val="115000"/>
                        </a:lnSpc>
                        <a:spcBef>
                          <a:spcPts val="600"/>
                        </a:spcBef>
                        <a:spcAft>
                          <a:spcPts val="0"/>
                        </a:spcAft>
                        <a:tabLst>
                          <a:tab pos="-57150" algn="l"/>
                        </a:tabLst>
                      </a:pPr>
                      <a:r>
                        <a:rPr lang="en-US" sz="1100" dirty="0">
                          <a:effectLst/>
                        </a:rPr>
                        <a:t>11</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Bef>
                          <a:spcPts val="600"/>
                        </a:spcBef>
                        <a:spcAft>
                          <a:spcPts val="0"/>
                        </a:spcAft>
                        <a:tabLst>
                          <a:tab pos="-57150" algn="l"/>
                        </a:tabLst>
                      </a:pPr>
                      <a:r>
                        <a:rPr lang="en-US" sz="1100" dirty="0">
                          <a:effectLst/>
                        </a:rPr>
                        <a:t>MILLING M/M1TIR</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Aft>
                          <a:spcPts val="0"/>
                        </a:spcAft>
                      </a:pPr>
                      <a:r>
                        <a:rPr lang="en-US" sz="1100" dirty="0">
                          <a:effectLst/>
                        </a:rPr>
                        <a:t>MANFORD</a:t>
                      </a:r>
                      <a:endParaRPr lang="en-IN" sz="1100" dirty="0">
                        <a:effectLst/>
                        <a:latin typeface="Calibri" pitchFamily="34" charset="0"/>
                        <a:ea typeface="Times New Roman"/>
                        <a:cs typeface="Calibri" pitchFamily="34" charset="0"/>
                      </a:endParaRPr>
                    </a:p>
                  </a:txBody>
                  <a:tcPr marL="51435" marR="51435" marT="0" marB="0" anchor="ctr"/>
                </a:tc>
                <a:tc>
                  <a:txBody>
                    <a:bodyPr/>
                    <a:lstStyle/>
                    <a:p>
                      <a:pPr algn="ctr">
                        <a:lnSpc>
                          <a:spcPct val="115000"/>
                        </a:lnSpc>
                        <a:spcBef>
                          <a:spcPts val="600"/>
                        </a:spcBef>
                        <a:spcAft>
                          <a:spcPts val="0"/>
                        </a:spcAft>
                        <a:tabLst>
                          <a:tab pos="-57150" algn="l"/>
                        </a:tabLst>
                      </a:pPr>
                      <a:r>
                        <a:rPr lang="en-US" sz="1100" dirty="0">
                          <a:effectLst/>
                        </a:rPr>
                        <a:t>-</a:t>
                      </a:r>
                      <a:endParaRPr lang="en-IN" sz="1100" dirty="0">
                        <a:effectLst/>
                        <a:latin typeface="Calibri" pitchFamily="34" charset="0"/>
                        <a:ea typeface="Times New Roman"/>
                        <a:cs typeface="Calibri" pitchFamily="34" charset="0"/>
                      </a:endParaRPr>
                    </a:p>
                  </a:txBody>
                  <a:tcPr marL="51435" marR="51435" marT="0" marB="0" anchor="ctr"/>
                </a:tc>
                <a:extLst>
                  <a:ext uri="{0D108BD9-81ED-4DB2-BD59-A6C34878D82A}">
                    <a16:rowId xmlns:a16="http://schemas.microsoft.com/office/drawing/2014/main" xmlns="" val="10005"/>
                  </a:ext>
                </a:extLst>
              </a:tr>
            </a:tbl>
          </a:graphicData>
        </a:graphic>
      </p:graphicFrame>
      <p:pic>
        <p:nvPicPr>
          <p:cNvPr id="5" name="Picture 4" descr="Description: Description: logo bharat">
            <a:extLst>
              <a:ext uri="{FF2B5EF4-FFF2-40B4-BE49-F238E27FC236}">
                <a16:creationId xmlns:a16="http://schemas.microsoft.com/office/drawing/2014/main" xmlns="" id="{7B29C908-AB97-1895-D81C-08E6B226BB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7764" y="158782"/>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46632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5" name="Rectangle 14"/>
          <p:cNvSpPr/>
          <p:nvPr/>
        </p:nvSpPr>
        <p:spPr>
          <a:xfrm>
            <a:off x="592636" y="642691"/>
            <a:ext cx="3767093" cy="4332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3831" tIns="36916" rIns="73831" bIns="36916" spcCol="0" rtlCol="0" anchor="ctr"/>
          <a:lstStyle/>
          <a:p>
            <a:pPr algn="ctr"/>
            <a:r>
              <a:rPr lang="en-US" sz="1350" b="1" dirty="0">
                <a:solidFill>
                  <a:schemeClr val="tx1"/>
                </a:solidFill>
                <a:latin typeface="Calibri" pitchFamily="34" charset="0"/>
                <a:cs typeface="Calibri" pitchFamily="34" charset="0"/>
              </a:rPr>
              <a:t>Design &amp; Manufacturing of Tools and Fixture</a:t>
            </a:r>
            <a:endParaRPr lang="en-IN" sz="1350" b="1" dirty="0">
              <a:solidFill>
                <a:schemeClr val="tx1"/>
              </a:solidFill>
              <a:latin typeface="Calibri" pitchFamily="34" charset="0"/>
              <a:cs typeface="Calibri" pitchFamily="34" charset="0"/>
            </a:endParaRPr>
          </a:p>
        </p:txBody>
      </p:sp>
      <p:pic>
        <p:nvPicPr>
          <p:cNvPr id="26" name="Picture 25"/>
          <p:cNvPicPr>
            <a:picLocks noChangeAspect="1"/>
          </p:cNvPicPr>
          <p:nvPr/>
        </p:nvPicPr>
        <p:blipFill>
          <a:blip r:embed="rId2"/>
          <a:stretch>
            <a:fillRect/>
          </a:stretch>
        </p:blipFill>
        <p:spPr>
          <a:xfrm>
            <a:off x="741280" y="4541262"/>
            <a:ext cx="2230949" cy="1519925"/>
          </a:xfrm>
          <a:prstGeom prst="rect">
            <a:avLst/>
          </a:prstGeom>
        </p:spPr>
      </p:pic>
      <p:pic>
        <p:nvPicPr>
          <p:cNvPr id="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635" y="1450541"/>
            <a:ext cx="2230949" cy="1523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Slide Number Placeholder 2">
            <a:extLst>
              <a:ext uri="{FF2B5EF4-FFF2-40B4-BE49-F238E27FC236}">
                <a16:creationId xmlns:a16="http://schemas.microsoft.com/office/drawing/2014/main" xmlns="" id="{774AF259-0EA0-486A-A345-68549DF558C8}"/>
              </a:ext>
            </a:extLst>
          </p:cNvPr>
          <p:cNvSpPr txBox="1">
            <a:spLocks/>
          </p:cNvSpPr>
          <p:nvPr/>
        </p:nvSpPr>
        <p:spPr>
          <a:xfrm>
            <a:off x="8679976" y="5830640"/>
            <a:ext cx="423244" cy="15457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C2DEF-D2FE-4B45-ABA4-9F153FD1C98A}" type="slidenum">
              <a:rPr lang="en-US" sz="1050">
                <a:solidFill>
                  <a:schemeClr val="bg1"/>
                </a:solidFill>
              </a:rPr>
              <a:pPr/>
              <a:t>37</a:t>
            </a:fld>
            <a:endParaRPr lang="en-US" sz="1050" dirty="0">
              <a:solidFill>
                <a:schemeClr val="bg1"/>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2661" y="1173881"/>
            <a:ext cx="2116027" cy="1795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7302" y="4500048"/>
            <a:ext cx="2286744" cy="1645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3585" y="2969298"/>
            <a:ext cx="1931664" cy="143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7030" y="2974292"/>
            <a:ext cx="1559378" cy="1361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9065" y="4457061"/>
            <a:ext cx="2312864" cy="1688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65425" y="1255417"/>
            <a:ext cx="2114551" cy="1632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Description: Description: logo bharat">
            <a:extLst>
              <a:ext uri="{FF2B5EF4-FFF2-40B4-BE49-F238E27FC236}">
                <a16:creationId xmlns:a16="http://schemas.microsoft.com/office/drawing/2014/main" xmlns="" id="{5D2BD410-9A20-B6CD-0A85-6305B5F110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47764" y="158782"/>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1649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xmlns="" id="{C6BEE08E-D5C0-42E2-AB73-7CCC07B72E39}"/>
              </a:ext>
            </a:extLst>
          </p:cNvPr>
          <p:cNvSpPr>
            <a:spLocks noGrp="1"/>
          </p:cNvSpPr>
          <p:nvPr>
            <p:ph type="body" sz="quarter" idx="15"/>
          </p:nvPr>
        </p:nvSpPr>
        <p:spPr>
          <a:xfrm>
            <a:off x="2735036" y="5378459"/>
            <a:ext cx="6218213" cy="533400"/>
          </a:xfrm>
        </p:spPr>
        <p:txBody>
          <a:bodyPr/>
          <a:lstStyle/>
          <a:p>
            <a:r>
              <a:rPr lang="en-US" dirty="0" smtClean="0"/>
              <a:t>Award </a:t>
            </a:r>
            <a:r>
              <a:rPr lang="en-US" dirty="0"/>
              <a:t>Received For Best Response </a:t>
            </a:r>
            <a:r>
              <a:rPr lang="en-US" dirty="0" smtClean="0"/>
              <a:t>To </a:t>
            </a:r>
            <a:r>
              <a:rPr lang="en-US" dirty="0"/>
              <a:t>New Product Development on 15th Apr-19 By Kirlsokar Oil Engines Limited (KOEL)</a:t>
            </a:r>
          </a:p>
        </p:txBody>
      </p:sp>
      <p:sp>
        <p:nvSpPr>
          <p:cNvPr id="10" name="Text Placeholder 9">
            <a:extLst>
              <a:ext uri="{FF2B5EF4-FFF2-40B4-BE49-F238E27FC236}">
                <a16:creationId xmlns:a16="http://schemas.microsoft.com/office/drawing/2014/main" xmlns="" id="{C60B770E-507E-4361-9D91-5007702BFC32}"/>
              </a:ext>
            </a:extLst>
          </p:cNvPr>
          <p:cNvSpPr>
            <a:spLocks noGrp="1"/>
          </p:cNvSpPr>
          <p:nvPr>
            <p:ph type="title" idx="4294967295"/>
          </p:nvPr>
        </p:nvSpPr>
        <p:spPr>
          <a:xfrm>
            <a:off x="349461" y="4492653"/>
            <a:ext cx="4302892" cy="533400"/>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800" b="1" dirty="0" smtClean="0">
                <a:ea typeface="+mn-ea"/>
                <a:cs typeface="+mn-cs"/>
              </a:rPr>
              <a:t>Excellent </a:t>
            </a:r>
            <a:r>
              <a:rPr lang="en-US" sz="1800" b="1" dirty="0">
                <a:ea typeface="+mn-ea"/>
                <a:cs typeface="+mn-cs"/>
              </a:rPr>
              <a:t>Quality Performance</a:t>
            </a:r>
            <a:br>
              <a:rPr lang="en-US" sz="1800" b="1" dirty="0">
                <a:ea typeface="+mn-ea"/>
                <a:cs typeface="+mn-cs"/>
              </a:rPr>
            </a:br>
            <a:r>
              <a:rPr lang="en-US" sz="1800" b="1" dirty="0">
                <a:ea typeface="+mn-ea"/>
                <a:cs typeface="+mn-cs"/>
              </a:rPr>
              <a:t>For the year 2014 By </a:t>
            </a:r>
            <a:r>
              <a:rPr lang="en-US" sz="1800" b="1" dirty="0" err="1">
                <a:ea typeface="+mn-ea"/>
                <a:cs typeface="+mn-cs"/>
              </a:rPr>
              <a:t>Kirloskar</a:t>
            </a:r>
            <a:r>
              <a:rPr lang="en-US" sz="1800" b="1" dirty="0">
                <a:ea typeface="+mn-ea"/>
                <a:cs typeface="+mn-cs"/>
              </a:rPr>
              <a:t> Oil Engines Ltd</a:t>
            </a:r>
          </a:p>
        </p:txBody>
      </p:sp>
      <p:pic>
        <p:nvPicPr>
          <p:cNvPr id="7" name="Picture 6"/>
          <p:cNvPicPr>
            <a:picLocks noChangeAspect="1" noChangeArrowheads="1"/>
          </p:cNvPicPr>
          <p:nvPr/>
        </p:nvPicPr>
        <p:blipFill rotWithShape="1">
          <a:blip r:embed="rId2" cstate="print"/>
          <a:srcRect r="14889"/>
          <a:stretch/>
        </p:blipFill>
        <p:spPr bwMode="auto">
          <a:xfrm>
            <a:off x="349461" y="1518880"/>
            <a:ext cx="4021223" cy="2859473"/>
          </a:xfrm>
          <a:prstGeom prst="rect">
            <a:avLst/>
          </a:prstGeom>
          <a:noFill/>
          <a:ln w="9525">
            <a:noFill/>
            <a:miter lim="800000"/>
            <a:headEnd/>
            <a:tailEnd/>
          </a:ln>
          <a:effectLst/>
        </p:spPr>
      </p:pic>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6986" y="973977"/>
            <a:ext cx="1868548" cy="1327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000" b="100000" l="10000" r="90000">
                        <a14:foregroundMark x1="15167" y1="83667" x2="15500" y2="69333"/>
                        <a14:backgroundMark x1="67917" y1="97889" x2="67083" y2="89333"/>
                        <a14:backgroundMark x1="32667" y1="24222" x2="77083" y2="25333"/>
                        <a14:backgroundMark x1="23583" y1="25000" x2="34083" y2="24556"/>
                        <a14:backgroundMark x1="23250" y1="86000" x2="24917" y2="86000"/>
                        <a14:backgroundMark x1="27083" y1="85111" x2="27083" y2="85111"/>
                      </a14:backgroundRemoval>
                    </a14:imgEffect>
                  </a14:imgLayer>
                </a14:imgProps>
              </a:ext>
              <a:ext uri="{28A0092B-C50C-407E-A947-70E740481C1C}">
                <a14:useLocalDpi xmlns:a14="http://schemas.microsoft.com/office/drawing/2010/main" val="0"/>
              </a:ext>
            </a:extLst>
          </a:blip>
          <a:srcRect l="8945" r="7249"/>
          <a:stretch/>
        </p:blipFill>
        <p:spPr bwMode="auto">
          <a:xfrm rot="5400000">
            <a:off x="5145514" y="947819"/>
            <a:ext cx="1428298" cy="127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5231" y="2402411"/>
            <a:ext cx="4021223" cy="2859473"/>
          </a:xfrm>
          <a:prstGeom prst="rect">
            <a:avLst/>
          </a:prstGeom>
        </p:spPr>
      </p:pic>
      <p:sp>
        <p:nvSpPr>
          <p:cNvPr id="17" name="Title 4">
            <a:extLst>
              <a:ext uri="{FF2B5EF4-FFF2-40B4-BE49-F238E27FC236}">
                <a16:creationId xmlns:a16="http://schemas.microsoft.com/office/drawing/2014/main" xmlns="" id="{6F3494C0-ABDD-4C4D-8C46-49B8F20CC7E9}"/>
              </a:ext>
            </a:extLst>
          </p:cNvPr>
          <p:cNvSpPr txBox="1">
            <a:spLocks/>
          </p:cNvSpPr>
          <p:nvPr/>
        </p:nvSpPr>
        <p:spPr>
          <a:xfrm>
            <a:off x="1465130" y="708850"/>
            <a:ext cx="2216964" cy="441566"/>
          </a:xfrm>
          <a:prstGeom prst="rect">
            <a:avLst/>
          </a:prstGeom>
        </p:spPr>
        <p:txBody>
          <a:bodyPr>
            <a:normAutofit fontScale="97500"/>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2400" dirty="0"/>
              <a:t>Appreciation</a:t>
            </a:r>
            <a:endParaRPr lang="en-US" sz="2400" dirty="0">
              <a:latin typeface="Cambria" pitchFamily="18" charset="0"/>
            </a:endParaRPr>
          </a:p>
        </p:txBody>
      </p:sp>
      <p:pic>
        <p:nvPicPr>
          <p:cNvPr id="2" name="Picture 1" descr="Description: Description: logo bharat">
            <a:extLst>
              <a:ext uri="{FF2B5EF4-FFF2-40B4-BE49-F238E27FC236}">
                <a16:creationId xmlns:a16="http://schemas.microsoft.com/office/drawing/2014/main" xmlns="" id="{93F032CF-9E6C-98C7-D496-3DC80A8F10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7764" y="158782"/>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96707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pic>
        <p:nvPicPr>
          <p:cNvPr id="1036" name="Picture 12" descr="d:\Users\Suresh\Desktop\097A56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2500" y="3364608"/>
            <a:ext cx="838298" cy="2121792"/>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d:\Users\Suresh\Desktop\097A56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4178" y="3412620"/>
            <a:ext cx="1485900" cy="207378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Users\Suresh\Desktop\097A56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878" y="1603843"/>
            <a:ext cx="1354052" cy="176076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Users\Suresh\Desktop\097A56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1850" y="1600200"/>
            <a:ext cx="2114550" cy="16370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Users\Suresh\Desktop\097A561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6878" y="3851094"/>
            <a:ext cx="1885950" cy="1753523"/>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d:\Users\Suresh\Desktop\097A562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6622" y="1543051"/>
            <a:ext cx="2046912" cy="157826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Users\Suresh\Desktop\097A561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2419" y="3851094"/>
            <a:ext cx="1765449" cy="1714500"/>
          </a:xfrm>
          <a:prstGeom prst="rect">
            <a:avLst/>
          </a:prstGeom>
          <a:noFill/>
          <a:extLst>
            <a:ext uri="{909E8E84-426E-40DD-AFC4-6F175D3DCCD1}">
              <a14:hiddenFill xmlns:a14="http://schemas.microsoft.com/office/drawing/2010/main">
                <a:solidFill>
                  <a:srgbClr val="FFFFFF"/>
                </a:solidFill>
              </a14:hiddenFill>
            </a:ext>
          </a:extLst>
        </p:spPr>
      </p:pic>
      <p:sp>
        <p:nvSpPr>
          <p:cNvPr id="13" name="object 6"/>
          <p:cNvSpPr txBox="1">
            <a:spLocks/>
          </p:cNvSpPr>
          <p:nvPr/>
        </p:nvSpPr>
        <p:spPr>
          <a:xfrm>
            <a:off x="4073651" y="897509"/>
            <a:ext cx="902984" cy="285656"/>
          </a:xfrm>
          <a:prstGeom prst="rect">
            <a:avLst/>
          </a:prstGeom>
        </p:spPr>
        <p:txBody>
          <a:bodyPr vert="horz" wrap="square" lIns="0" tIns="8573"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525">
              <a:spcBef>
                <a:spcPts val="68"/>
              </a:spcBef>
              <a:tabLst>
                <a:tab pos="1811655" algn="l"/>
              </a:tabLst>
            </a:pPr>
            <a:r>
              <a:rPr lang="pt-BR" sz="1800" b="1" spc="-45" dirty="0">
                <a:latin typeface="Trebuchet MS"/>
                <a:cs typeface="Trebuchet MS"/>
              </a:rPr>
              <a:t>Awards</a:t>
            </a:r>
            <a:endParaRPr lang="pt-BR" sz="1650" b="1" spc="-45" dirty="0">
              <a:latin typeface="Trebuchet MS"/>
              <a:cs typeface="Trebuchet MS"/>
            </a:endParaRPr>
          </a:p>
        </p:txBody>
      </p:sp>
      <p:sp>
        <p:nvSpPr>
          <p:cNvPr id="3" name="Slide Number Placeholder 2">
            <a:extLst>
              <a:ext uri="{FF2B5EF4-FFF2-40B4-BE49-F238E27FC236}">
                <a16:creationId xmlns:a16="http://schemas.microsoft.com/office/drawing/2014/main" xmlns="" id="{D19A07CE-02E9-3630-C1E9-2DE650F92C2C}"/>
              </a:ext>
            </a:extLst>
          </p:cNvPr>
          <p:cNvSpPr>
            <a:spLocks noGrp="1"/>
          </p:cNvSpPr>
          <p:nvPr>
            <p:ph type="sldNum" sz="quarter" idx="12"/>
          </p:nvPr>
        </p:nvSpPr>
        <p:spPr/>
        <p:txBody>
          <a:bodyPr/>
          <a:lstStyle/>
          <a:p>
            <a:fld id="{03DC2DEF-D2FE-4B45-ABA4-9F153FD1C98A}" type="slidenum">
              <a:rPr lang="en-US" smtClean="0"/>
              <a:pPr/>
              <a:t>39</a:t>
            </a:fld>
            <a:endParaRPr lang="en-US" dirty="0"/>
          </a:p>
        </p:txBody>
      </p:sp>
      <p:pic>
        <p:nvPicPr>
          <p:cNvPr id="2" name="Picture 1" descr="Description: Description: logo bharat">
            <a:extLst>
              <a:ext uri="{FF2B5EF4-FFF2-40B4-BE49-F238E27FC236}">
                <a16:creationId xmlns:a16="http://schemas.microsoft.com/office/drawing/2014/main" xmlns="" id="{95BB3E46-BA8F-7513-E685-58F09CD604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47764" y="158782"/>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pic>
        <p:nvPicPr>
          <p:cNvPr id="7" name="Picture 6" descr="Description: Description: logo bharat">
            <a:extLst>
              <a:ext uri="{FF2B5EF4-FFF2-40B4-BE49-F238E27FC236}">
                <a16:creationId xmlns:a16="http://schemas.microsoft.com/office/drawing/2014/main" xmlns="" id="{FF4809C2-E632-EFE9-44A8-B957533EFC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202" y="167749"/>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BE6165C1-2175-8224-A531-C6A6042C1767}"/>
              </a:ext>
            </a:extLst>
          </p:cNvPr>
          <p:cNvSpPr txBox="1"/>
          <p:nvPr/>
        </p:nvSpPr>
        <p:spPr>
          <a:xfrm>
            <a:off x="895349" y="951863"/>
            <a:ext cx="7353300" cy="5693866"/>
          </a:xfrm>
          <a:prstGeom prst="rect">
            <a:avLst/>
          </a:prstGeom>
          <a:noFill/>
        </p:spPr>
        <p:txBody>
          <a:bodyPr wrap="square">
            <a:spAutoFit/>
          </a:bodyPr>
          <a:lstStyle/>
          <a:p>
            <a:r>
              <a:rPr lang="en-US" sz="1400" dirty="0" smtClean="0"/>
              <a:t>Our </a:t>
            </a:r>
            <a:r>
              <a:rPr lang="en-US" sz="1400" dirty="0"/>
              <a:t>primary goal is to become the industry leader in manufacturing and supplying high-quality, innovative sheet metal pressed and fabricated components, focusing on the following key objectives:</a:t>
            </a:r>
          </a:p>
          <a:p>
            <a:pPr>
              <a:buFont typeface="+mj-lt"/>
              <a:buAutoNum type="arabicPeriod"/>
            </a:pPr>
            <a:r>
              <a:rPr lang="en-US" sz="1400" b="1" dirty="0"/>
              <a:t>Achieve Market Leadership:</a:t>
            </a:r>
            <a:r>
              <a:rPr lang="en-US" sz="1400" dirty="0"/>
              <a:t> Secure a dominant position in both domestic and international markets by consistently delivering superior products that meet the evolving needs of our customers.</a:t>
            </a:r>
          </a:p>
          <a:p>
            <a:pPr>
              <a:buFont typeface="+mj-lt"/>
              <a:buAutoNum type="arabicPeriod"/>
            </a:pPr>
            <a:r>
              <a:rPr lang="en-US" sz="1400" b="1" dirty="0"/>
              <a:t>Enhance Technological Capabilities:</a:t>
            </a:r>
            <a:r>
              <a:rPr lang="en-US" sz="1400" dirty="0"/>
              <a:t> Continuously invest in advanced technologies and innovative manufacturing processes to improve product quality, efficiency, and sustainability.</a:t>
            </a:r>
          </a:p>
          <a:p>
            <a:pPr>
              <a:buFont typeface="+mj-lt"/>
              <a:buAutoNum type="arabicPeriod"/>
            </a:pPr>
            <a:r>
              <a:rPr lang="en-US" sz="1400" b="1" dirty="0"/>
              <a:t>Expand Customer Base:</a:t>
            </a:r>
            <a:r>
              <a:rPr lang="en-US" sz="1400" dirty="0"/>
              <a:t> Grow our customer base by building strong relationships, understanding their unique requirements, and providing tailored solutions that exceed their expectations.</a:t>
            </a:r>
          </a:p>
          <a:p>
            <a:pPr>
              <a:buFont typeface="+mj-lt"/>
              <a:buAutoNum type="arabicPeriod"/>
            </a:pPr>
            <a:r>
              <a:rPr lang="en-US" sz="1400" b="1" dirty="0"/>
              <a:t>Foster Employee Growth:</a:t>
            </a:r>
            <a:r>
              <a:rPr lang="en-US" sz="1400" dirty="0"/>
              <a:t> Create a work environment that encourages continuous learning and skill development, empowering our employees to achieve their full potential and contribute to the company's success.</a:t>
            </a:r>
          </a:p>
          <a:p>
            <a:pPr>
              <a:buFont typeface="+mj-lt"/>
              <a:buAutoNum type="arabicPeriod"/>
            </a:pPr>
            <a:r>
              <a:rPr lang="en-US" sz="1400" b="1" dirty="0"/>
              <a:t>Promote Social Responsibility:</a:t>
            </a:r>
            <a:r>
              <a:rPr lang="en-US" sz="1400" dirty="0"/>
              <a:t> Implement sustainable and ethical practices in all our operations, ensuring that we make a positive impact on society and the environment.</a:t>
            </a:r>
          </a:p>
          <a:p>
            <a:pPr>
              <a:buFont typeface="+mj-lt"/>
              <a:buAutoNum type="arabicPeriod"/>
            </a:pPr>
            <a:r>
              <a:rPr lang="en-US" sz="1400" b="1" dirty="0"/>
              <a:t>Achieve Operational Excellence:</a:t>
            </a:r>
            <a:r>
              <a:rPr lang="en-US" sz="1400" dirty="0"/>
              <a:t> Streamline our operations to maximize efficiency, reduce costs, and enhance product quality, enabling us to offer competitive pricing and superior value to our customers.</a:t>
            </a:r>
          </a:p>
          <a:p>
            <a:pPr>
              <a:buFont typeface="+mj-lt"/>
              <a:buAutoNum type="arabicPeriod"/>
            </a:pPr>
            <a:r>
              <a:rPr lang="en-US" sz="1400" b="1" dirty="0"/>
              <a:t>Drive Innovation:</a:t>
            </a:r>
            <a:r>
              <a:rPr lang="en-US" sz="1400" dirty="0"/>
              <a:t> Foster a culture of innovation by encouraging creative thinking, exploring new ideas, and developing cutting-edge solutions that set us apart in the market.</a:t>
            </a:r>
          </a:p>
          <a:p>
            <a:pPr>
              <a:buFont typeface="+mj-lt"/>
              <a:buAutoNum type="arabicPeriod"/>
            </a:pPr>
            <a:r>
              <a:rPr lang="en-US" sz="1400" b="1" dirty="0"/>
              <a:t>Ensure Customer Satisfaction:</a:t>
            </a:r>
            <a:r>
              <a:rPr lang="en-US" sz="1400" dirty="0"/>
              <a:t> Implement robust quality control measures and responsive customer service to ensure that we consistently meet and exceed customer expectations, leading to long-term loyalty and satisfaction.</a:t>
            </a:r>
          </a:p>
          <a:p>
            <a:r>
              <a:rPr lang="en-US" sz="1400" dirty="0"/>
              <a:t>By focusing on these objectives, we aim to solidify our reputation as a trusted and reliable partner for OEM customers in the earth-moving and automotive sectors and to make significant strides in the international market.</a:t>
            </a:r>
          </a:p>
        </p:txBody>
      </p:sp>
      <p:sp>
        <p:nvSpPr>
          <p:cNvPr id="6" name="TextBox 5">
            <a:extLst>
              <a:ext uri="{FF2B5EF4-FFF2-40B4-BE49-F238E27FC236}">
                <a16:creationId xmlns:a16="http://schemas.microsoft.com/office/drawing/2014/main" xmlns="" id="{7F7E53B3-EBF8-B2C3-9A74-334002931339}"/>
              </a:ext>
            </a:extLst>
          </p:cNvPr>
          <p:cNvSpPr txBox="1"/>
          <p:nvPr/>
        </p:nvSpPr>
        <p:spPr>
          <a:xfrm>
            <a:off x="3628197" y="580868"/>
            <a:ext cx="1368346" cy="515526"/>
          </a:xfrm>
          <a:prstGeom prst="rect">
            <a:avLst/>
          </a:prstGeom>
          <a:noFill/>
        </p:spPr>
        <p:txBody>
          <a:bodyPr wrap="square" rtlCol="0">
            <a:spAutoFit/>
          </a:bodyPr>
          <a:lstStyle/>
          <a:p>
            <a:r>
              <a:rPr lang="en-US" sz="1400" b="1" dirty="0"/>
              <a:t>Goal Statement</a:t>
            </a:r>
            <a:endParaRPr lang="en-US" sz="1400" dirty="0"/>
          </a:p>
          <a:p>
            <a:endParaRPr lang="en-IN" sz="1350" dirty="0"/>
          </a:p>
        </p:txBody>
      </p:sp>
    </p:spTree>
    <p:extLst>
      <p:ext uri="{BB962C8B-B14F-4D97-AF65-F5344CB8AC3E}">
        <p14:creationId xmlns:p14="http://schemas.microsoft.com/office/powerpoint/2010/main" val="275577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pic>
        <p:nvPicPr>
          <p:cNvPr id="5" name="Picture 4" descr="Description: Description: logo bharat">
            <a:extLst>
              <a:ext uri="{FF2B5EF4-FFF2-40B4-BE49-F238E27FC236}">
                <a16:creationId xmlns:a16="http://schemas.microsoft.com/office/drawing/2014/main" xmlns="" id="{96EB920C-A2C9-E5F8-F6DF-00AF53F7E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7764" y="364971"/>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xmlns="" id="{68562E51-D53F-4CA2-8BF0-E130B326D56A}"/>
              </a:ext>
            </a:extLst>
          </p:cNvPr>
          <p:cNvSpPr>
            <a:spLocks noGrp="1"/>
          </p:cNvSpPr>
          <p:nvPr>
            <p:ph type="title" idx="4294967295"/>
          </p:nvPr>
        </p:nvSpPr>
        <p:spPr>
          <a:xfrm>
            <a:off x="503238" y="288925"/>
            <a:ext cx="8640762" cy="568325"/>
          </a:xfrm>
        </p:spPr>
        <p:txBody>
          <a:bodyPr vert="horz" lIns="68580" tIns="34290" rIns="68580" bIns="34290" rtlCol="0" anchor="b">
            <a:normAutofit/>
          </a:bodyPr>
          <a:lstStyle/>
          <a:p>
            <a:r>
              <a:rPr lang="en-US" sz="525" dirty="0">
                <a:solidFill>
                  <a:schemeClr val="bg1">
                    <a:lumMod val="95000"/>
                  </a:schemeClr>
                </a:solidFill>
              </a:rPr>
              <a:t>Slide 27</a:t>
            </a:r>
          </a:p>
        </p:txBody>
      </p:sp>
      <p:sp>
        <p:nvSpPr>
          <p:cNvPr id="18" name="Title 4">
            <a:extLst>
              <a:ext uri="{FF2B5EF4-FFF2-40B4-BE49-F238E27FC236}">
                <a16:creationId xmlns:a16="http://schemas.microsoft.com/office/drawing/2014/main" xmlns="" id="{6F3494C0-ABDD-4C4D-8C46-49B8F20CC7E9}"/>
              </a:ext>
            </a:extLst>
          </p:cNvPr>
          <p:cNvSpPr txBox="1">
            <a:spLocks/>
          </p:cNvSpPr>
          <p:nvPr/>
        </p:nvSpPr>
        <p:spPr>
          <a:xfrm>
            <a:off x="741280" y="977364"/>
            <a:ext cx="7211954" cy="350733"/>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endParaRPr lang="en-US" sz="2700" dirty="0"/>
          </a:p>
        </p:txBody>
      </p:sp>
      <p:sp>
        <p:nvSpPr>
          <p:cNvPr id="3" name="Rectangle 2"/>
          <p:cNvSpPr/>
          <p:nvPr/>
        </p:nvSpPr>
        <p:spPr>
          <a:xfrm>
            <a:off x="3932520" y="3725328"/>
            <a:ext cx="1871003" cy="507831"/>
          </a:xfrm>
          <a:prstGeom prst="rect">
            <a:avLst/>
          </a:prstGeom>
        </p:spPr>
        <p:txBody>
          <a:bodyPr wrap="square">
            <a:spAutoFit/>
          </a:bodyPr>
          <a:lstStyle/>
          <a:p>
            <a:r>
              <a:rPr lang="en-US" sz="1350" dirty="0">
                <a:latin typeface="Cambria" pitchFamily="18" charset="0"/>
              </a:rPr>
              <a:t>Mr. D. S. Mahajan</a:t>
            </a:r>
          </a:p>
          <a:p>
            <a:r>
              <a:rPr lang="en-US" sz="1350" b="1" dirty="0">
                <a:latin typeface="Cambria" pitchFamily="18" charset="0"/>
              </a:rPr>
              <a:t>(C.E.O)</a:t>
            </a:r>
          </a:p>
        </p:txBody>
      </p:sp>
      <p:sp>
        <p:nvSpPr>
          <p:cNvPr id="24" name="TextBox 23"/>
          <p:cNvSpPr txBox="1"/>
          <p:nvPr/>
        </p:nvSpPr>
        <p:spPr>
          <a:xfrm>
            <a:off x="3992676" y="4458927"/>
            <a:ext cx="2088713" cy="715581"/>
          </a:xfrm>
          <a:prstGeom prst="rect">
            <a:avLst/>
          </a:prstGeom>
          <a:noFill/>
        </p:spPr>
        <p:txBody>
          <a:bodyPr wrap="square" rtlCol="0">
            <a:spAutoFit/>
          </a:bodyPr>
          <a:lstStyle/>
          <a:p>
            <a:r>
              <a:rPr lang="en-US" sz="1350" b="1" dirty="0">
                <a:latin typeface="Cambria" pitchFamily="18" charset="0"/>
              </a:rPr>
              <a:t>Contact Detail</a:t>
            </a:r>
            <a:r>
              <a:rPr lang="en-US" sz="1350" b="1" dirty="0">
                <a:solidFill>
                  <a:srgbClr val="0000FF"/>
                </a:solidFill>
                <a:latin typeface="Cambria" pitchFamily="18" charset="0"/>
              </a:rPr>
              <a:t>    </a:t>
            </a:r>
          </a:p>
          <a:p>
            <a:r>
              <a:rPr lang="en-US" sz="1350" u="sng" dirty="0" smtClean="0">
                <a:solidFill>
                  <a:srgbClr val="0000FF"/>
                </a:solidFill>
                <a:latin typeface="Cambria" pitchFamily="18" charset="0"/>
              </a:rPr>
              <a:t>d</a:t>
            </a:r>
            <a:r>
              <a:rPr lang="en-US" sz="1350" u="sng" dirty="0">
                <a:solidFill>
                  <a:srgbClr val="0000FF"/>
                </a:solidFill>
                <a:latin typeface="Cambria" pitchFamily="18" charset="0"/>
              </a:rPr>
              <a:t>s</a:t>
            </a:r>
            <a:r>
              <a:rPr lang="en-US" sz="1350" u="sng" dirty="0" smtClean="0">
                <a:solidFill>
                  <a:srgbClr val="0000FF"/>
                </a:solidFill>
                <a:latin typeface="Cambria" pitchFamily="18" charset="0"/>
              </a:rPr>
              <a:t>mahajan@bapipl.com </a:t>
            </a:r>
            <a:endParaRPr lang="en-US" sz="1350" u="sng" dirty="0">
              <a:solidFill>
                <a:srgbClr val="0000FF"/>
              </a:solidFill>
              <a:latin typeface="Cambria" pitchFamily="18" charset="0"/>
            </a:endParaRPr>
          </a:p>
          <a:p>
            <a:r>
              <a:rPr lang="en-US" sz="1350" dirty="0" smtClean="0">
                <a:solidFill>
                  <a:srgbClr val="0000FF"/>
                </a:solidFill>
                <a:latin typeface="Cambria" pitchFamily="18" charset="0"/>
              </a:rPr>
              <a:t> 9767896004</a:t>
            </a:r>
            <a:endParaRPr lang="en-US" sz="1350" dirty="0">
              <a:solidFill>
                <a:srgbClr val="0000FF"/>
              </a:solidFill>
              <a:latin typeface="Cambria" pitchFamily="18" charset="0"/>
            </a:endParaRPr>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360" t="8854" r="15467" b="14158"/>
          <a:stretch/>
        </p:blipFill>
        <p:spPr bwMode="auto">
          <a:xfrm>
            <a:off x="1294039" y="977364"/>
            <a:ext cx="4449535" cy="22778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Slide Number Placeholder 2">
            <a:extLst>
              <a:ext uri="{FF2B5EF4-FFF2-40B4-BE49-F238E27FC236}">
                <a16:creationId xmlns:a16="http://schemas.microsoft.com/office/drawing/2014/main" xmlns="" id="{774AF259-0EA0-486A-A345-68549DF558C8}"/>
              </a:ext>
            </a:extLst>
          </p:cNvPr>
          <p:cNvSpPr txBox="1">
            <a:spLocks/>
          </p:cNvSpPr>
          <p:nvPr/>
        </p:nvSpPr>
        <p:spPr>
          <a:xfrm>
            <a:off x="8639033" y="5763026"/>
            <a:ext cx="464187" cy="15457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C2DEF-D2FE-4B45-ABA4-9F153FD1C98A}" type="slidenum">
              <a:rPr lang="en-US" sz="1050">
                <a:solidFill>
                  <a:schemeClr val="bg1"/>
                </a:solidFill>
              </a:rPr>
              <a:pPr/>
              <a:t>40</a:t>
            </a:fld>
            <a:endParaRPr lang="en-US" sz="1050" dirty="0">
              <a:solidFill>
                <a:schemeClr val="bg1"/>
              </a:solidFill>
            </a:endParaRPr>
          </a:p>
        </p:txBody>
      </p:sp>
      <p:sp>
        <p:nvSpPr>
          <p:cNvPr id="6" name="TextBox 5"/>
          <p:cNvSpPr txBox="1"/>
          <p:nvPr/>
        </p:nvSpPr>
        <p:spPr>
          <a:xfrm>
            <a:off x="873579" y="5698671"/>
            <a:ext cx="6066064" cy="923330"/>
          </a:xfrm>
          <a:prstGeom prst="rect">
            <a:avLst/>
          </a:prstGeom>
          <a:noFill/>
        </p:spPr>
        <p:txBody>
          <a:bodyPr wrap="square" rtlCol="0">
            <a:spAutoFit/>
          </a:bodyPr>
          <a:lstStyle/>
          <a:p>
            <a:r>
              <a:rPr lang="en-US" b="1" dirty="0" smtClean="0"/>
              <a:t>Registered Office : </a:t>
            </a:r>
          </a:p>
          <a:p>
            <a:r>
              <a:rPr lang="en-US" dirty="0" smtClean="0"/>
              <a:t>W-148/149, ‘S’ Block, M.I.D.C, Bhosari, Pune-411026</a:t>
            </a:r>
          </a:p>
          <a:p>
            <a:r>
              <a:rPr lang="en-US" dirty="0" smtClean="0">
                <a:hlinkClick r:id="rId4"/>
              </a:rPr>
              <a:t>www.bharatautomotive.com</a:t>
            </a:r>
            <a:r>
              <a:rPr lang="en-US" dirty="0" smtClean="0"/>
              <a:t>	</a:t>
            </a:r>
            <a:endParaRPr lang="en-IN" dirty="0"/>
          </a:p>
        </p:txBody>
      </p:sp>
      <p:sp>
        <p:nvSpPr>
          <p:cNvPr id="15" name="TextBox 14"/>
          <p:cNvSpPr txBox="1"/>
          <p:nvPr/>
        </p:nvSpPr>
        <p:spPr>
          <a:xfrm>
            <a:off x="741280" y="4537848"/>
            <a:ext cx="2088713" cy="715581"/>
          </a:xfrm>
          <a:prstGeom prst="rect">
            <a:avLst/>
          </a:prstGeom>
          <a:noFill/>
        </p:spPr>
        <p:txBody>
          <a:bodyPr wrap="square" rtlCol="0">
            <a:spAutoFit/>
          </a:bodyPr>
          <a:lstStyle/>
          <a:p>
            <a:r>
              <a:rPr lang="en-US" sz="1350" b="1" dirty="0">
                <a:latin typeface="Cambria" pitchFamily="18" charset="0"/>
              </a:rPr>
              <a:t>Contact Detail</a:t>
            </a:r>
            <a:r>
              <a:rPr lang="en-US" sz="1350" b="1" dirty="0">
                <a:solidFill>
                  <a:srgbClr val="0000FF"/>
                </a:solidFill>
                <a:latin typeface="Cambria" pitchFamily="18" charset="0"/>
              </a:rPr>
              <a:t>    </a:t>
            </a:r>
          </a:p>
          <a:p>
            <a:r>
              <a:rPr lang="en-US" sz="1350" u="sng" dirty="0" smtClean="0">
                <a:solidFill>
                  <a:srgbClr val="0000FF"/>
                </a:solidFill>
                <a:latin typeface="Cambria" pitchFamily="18" charset="0"/>
              </a:rPr>
              <a:t>schawla@bapipl.com </a:t>
            </a:r>
            <a:endParaRPr lang="en-US" sz="1350" u="sng" dirty="0">
              <a:solidFill>
                <a:srgbClr val="0000FF"/>
              </a:solidFill>
              <a:latin typeface="Cambria" pitchFamily="18" charset="0"/>
            </a:endParaRPr>
          </a:p>
          <a:p>
            <a:r>
              <a:rPr lang="en-US" sz="1350" dirty="0" smtClean="0">
                <a:solidFill>
                  <a:srgbClr val="0000FF"/>
                </a:solidFill>
                <a:latin typeface="Cambria" pitchFamily="18" charset="0"/>
              </a:rPr>
              <a:t> 9049418484</a:t>
            </a:r>
            <a:endParaRPr lang="en-US" sz="1350" dirty="0">
              <a:solidFill>
                <a:srgbClr val="0000FF"/>
              </a:solidFill>
              <a:latin typeface="Cambria" pitchFamily="18" charset="0"/>
            </a:endParaRPr>
          </a:p>
        </p:txBody>
      </p:sp>
      <p:sp>
        <p:nvSpPr>
          <p:cNvPr id="17" name="Rectangle 16"/>
          <p:cNvSpPr/>
          <p:nvPr/>
        </p:nvSpPr>
        <p:spPr>
          <a:xfrm>
            <a:off x="741280" y="3725328"/>
            <a:ext cx="1871003" cy="507831"/>
          </a:xfrm>
          <a:prstGeom prst="rect">
            <a:avLst/>
          </a:prstGeom>
        </p:spPr>
        <p:txBody>
          <a:bodyPr wrap="square">
            <a:spAutoFit/>
          </a:bodyPr>
          <a:lstStyle/>
          <a:p>
            <a:r>
              <a:rPr lang="en-US" sz="1350" dirty="0">
                <a:latin typeface="Cambria" pitchFamily="18" charset="0"/>
              </a:rPr>
              <a:t>Mr. </a:t>
            </a:r>
            <a:r>
              <a:rPr lang="en-US" sz="1350" dirty="0" smtClean="0">
                <a:latin typeface="Cambria" pitchFamily="18" charset="0"/>
              </a:rPr>
              <a:t>Sagar Chawla</a:t>
            </a:r>
            <a:endParaRPr lang="en-US" sz="1350" dirty="0">
              <a:latin typeface="Cambria" pitchFamily="18" charset="0"/>
            </a:endParaRPr>
          </a:p>
          <a:p>
            <a:r>
              <a:rPr lang="en-US" sz="1350" b="1" dirty="0" smtClean="0">
                <a:latin typeface="Cambria" pitchFamily="18" charset="0"/>
              </a:rPr>
              <a:t>(Managing Director)</a:t>
            </a:r>
            <a:endParaRPr lang="en-US" sz="1350" b="1" dirty="0">
              <a:latin typeface="Cambria" pitchFamily="18" charset="0"/>
            </a:endParaRPr>
          </a:p>
        </p:txBody>
      </p:sp>
    </p:spTree>
    <p:extLst>
      <p:ext uri="{BB962C8B-B14F-4D97-AF65-F5344CB8AC3E}">
        <p14:creationId xmlns:p14="http://schemas.microsoft.com/office/powerpoint/2010/main" val="22631225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xmlns="" id="{F46B87EF-0757-BD01-D89B-EA96182C9DEC}"/>
              </a:ext>
            </a:extLst>
          </p:cNvPr>
          <p:cNvGraphicFramePr/>
          <p:nvPr>
            <p:extLst>
              <p:ext uri="{D42A27DB-BD31-4B8C-83A1-F6EECF244321}">
                <p14:modId xmlns:p14="http://schemas.microsoft.com/office/powerpoint/2010/main" val="1202332979"/>
              </p:ext>
            </p:extLst>
          </p:nvPr>
        </p:nvGraphicFramePr>
        <p:xfrm>
          <a:off x="1" y="1223010"/>
          <a:ext cx="8918972" cy="4312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Description: Description: logo bharat">
            <a:extLst>
              <a:ext uri="{FF2B5EF4-FFF2-40B4-BE49-F238E27FC236}">
                <a16:creationId xmlns:a16="http://schemas.microsoft.com/office/drawing/2014/main" xmlns="" id="{CE02A33A-CA54-10F8-8DDE-A76C200A2B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7764" y="463584"/>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31326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1D6EB617-E017-4B26-9576-8578E948979A}"/>
              </a:ext>
            </a:extLst>
          </p:cNvPr>
          <p:cNvSpPr>
            <a:spLocks noGrp="1"/>
          </p:cNvSpPr>
          <p:nvPr>
            <p:ph idx="1"/>
          </p:nvPr>
        </p:nvSpPr>
        <p:spPr>
          <a:xfrm>
            <a:off x="1681843" y="1306295"/>
            <a:ext cx="5429250" cy="4580155"/>
          </a:xfrm>
        </p:spPr>
        <p:txBody>
          <a:bodyPr>
            <a:normAutofit/>
          </a:bodyPr>
          <a:lstStyle/>
          <a:p>
            <a:endParaRPr lang="en-US" dirty="0"/>
          </a:p>
          <a:p>
            <a:pPr marL="0" indent="0">
              <a:buNone/>
            </a:pPr>
            <a:r>
              <a:rPr lang="en-US" sz="1600" b="1" dirty="0" smtClean="0"/>
              <a:t>			</a:t>
            </a:r>
            <a:r>
              <a:rPr lang="en-US" sz="2000" b="1" dirty="0" smtClean="0"/>
              <a:t>Quality Policy</a:t>
            </a:r>
          </a:p>
          <a:p>
            <a:pPr marL="0" indent="0">
              <a:buNone/>
            </a:pPr>
            <a:endParaRPr lang="en-US" dirty="0"/>
          </a:p>
          <a:p>
            <a:r>
              <a:rPr lang="en-US" dirty="0"/>
              <a:t>Bharat Automotive Pressings  ( India ) Pvt. Ltd. is  dedicated To Provide  Quality Sheet Metal Pressings &amp; Fabrications At Competitive Price And Timely Delivery As per Customer Requirement. </a:t>
            </a:r>
          </a:p>
          <a:p>
            <a:endParaRPr lang="en-US" dirty="0"/>
          </a:p>
          <a:p>
            <a:r>
              <a:rPr lang="en-US" dirty="0"/>
              <a:t>We are Committed to achieve The Above Through Systematic Supplier Development And Providing An Environment Which Fosters Team Spirit And Provide Opportunity For learning  Creativity &amp; And Innovation.</a:t>
            </a:r>
          </a:p>
          <a:p>
            <a:endParaRPr lang="en-US" dirty="0"/>
          </a:p>
          <a:p>
            <a:r>
              <a:rPr lang="en-US" dirty="0"/>
              <a:t>We are Committed to Continuously Improve The Quality By Creating Awareness And Right Attitude of Employees ,Providing Necessary Infrastructure And System To Meet Every Changing Need Of Customers And Also Committed To Fulfill All Applicable Requirement.</a:t>
            </a:r>
          </a:p>
        </p:txBody>
      </p:sp>
      <p:sp>
        <p:nvSpPr>
          <p:cNvPr id="2" name="Slide Number Placeholder 1">
            <a:extLst>
              <a:ext uri="{FF2B5EF4-FFF2-40B4-BE49-F238E27FC236}">
                <a16:creationId xmlns:a16="http://schemas.microsoft.com/office/drawing/2014/main" xmlns="" id="{55B20F76-8CD7-3CF8-7100-77E5DEA7006E}"/>
              </a:ext>
            </a:extLst>
          </p:cNvPr>
          <p:cNvSpPr>
            <a:spLocks noGrp="1"/>
          </p:cNvSpPr>
          <p:nvPr>
            <p:ph type="sldNum" sz="quarter" idx="12"/>
          </p:nvPr>
        </p:nvSpPr>
        <p:spPr/>
        <p:txBody>
          <a:bodyPr/>
          <a:lstStyle/>
          <a:p>
            <a:fld id="{03DC2DEF-D2FE-4B45-ABA4-9F153FD1C98A}" type="slidenum">
              <a:rPr lang="en-US" smtClean="0"/>
              <a:t>6</a:t>
            </a:fld>
            <a:endParaRPr lang="en-US" dirty="0"/>
          </a:p>
        </p:txBody>
      </p:sp>
      <p:pic>
        <p:nvPicPr>
          <p:cNvPr id="4" name="Picture 3" descr="Description: Description: logo bharat">
            <a:extLst>
              <a:ext uri="{FF2B5EF4-FFF2-40B4-BE49-F238E27FC236}">
                <a16:creationId xmlns:a16="http://schemas.microsoft.com/office/drawing/2014/main" xmlns="" id="{9F2707BD-5EFB-1A75-7BC6-45D0BE3D15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7764" y="463584"/>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09348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xmlns="" id="{C6BEE08E-D5C0-42E2-AB73-7CCC07B72E39}"/>
              </a:ext>
            </a:extLst>
          </p:cNvPr>
          <p:cNvSpPr>
            <a:spLocks noGrp="1"/>
          </p:cNvSpPr>
          <p:nvPr>
            <p:ph type="body" sz="quarter" idx="15"/>
          </p:nvPr>
        </p:nvSpPr>
        <p:spPr>
          <a:xfrm>
            <a:off x="4963886" y="938598"/>
            <a:ext cx="3224893" cy="533400"/>
          </a:xfrm>
        </p:spPr>
        <p:txBody>
          <a:bodyPr/>
          <a:lstStyle/>
          <a:p>
            <a:r>
              <a:rPr lang="en-US" dirty="0"/>
              <a:t>Certificate : IATF 16949 : 2016</a:t>
            </a:r>
          </a:p>
        </p:txBody>
      </p:sp>
      <p:sp>
        <p:nvSpPr>
          <p:cNvPr id="10" name="Text Placeholder 9">
            <a:extLst>
              <a:ext uri="{FF2B5EF4-FFF2-40B4-BE49-F238E27FC236}">
                <a16:creationId xmlns:a16="http://schemas.microsoft.com/office/drawing/2014/main" xmlns="" id="{C60B770E-507E-4361-9D91-5007702BFC32}"/>
              </a:ext>
            </a:extLst>
          </p:cNvPr>
          <p:cNvSpPr>
            <a:spLocks noGrp="1"/>
          </p:cNvSpPr>
          <p:nvPr>
            <p:ph type="title" idx="4294967295"/>
          </p:nvPr>
        </p:nvSpPr>
        <p:spPr>
          <a:xfrm>
            <a:off x="847723" y="938598"/>
            <a:ext cx="3341914" cy="439738"/>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spcBef>
                <a:spcPts val="750"/>
              </a:spcBef>
              <a:defRPr/>
            </a:pPr>
            <a:r>
              <a:rPr lang="en-US" sz="1800" b="1" dirty="0">
                <a:ea typeface="+mn-ea"/>
                <a:cs typeface="+mn-cs"/>
              </a:rPr>
              <a:t>Certificate : ISO 9001 : 2015</a:t>
            </a:r>
            <a:endParaRPr lang="en-US" sz="1800" b="1" spc="0" dirty="0">
              <a:solidFill>
                <a:schemeClr val="tx1"/>
              </a:solidFill>
              <a:ea typeface="+mn-ea"/>
              <a:cs typeface="+mn-cs"/>
            </a:endParaRPr>
          </a:p>
        </p:txBody>
      </p:sp>
      <p:pic>
        <p:nvPicPr>
          <p:cNvPr id="12" name="Picture 76">
            <a:extLst>
              <a:ext uri="{FF2B5EF4-FFF2-40B4-BE49-F238E27FC236}">
                <a16:creationId xmlns:a16="http://schemas.microsoft.com/office/drawing/2014/main" xmlns="" id="{5CFF868B-549C-B353-F5AB-0795330843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787" t="10417" r="29843" b="6250"/>
          <a:stretch/>
        </p:blipFill>
        <p:spPr bwMode="auto">
          <a:xfrm>
            <a:off x="318408" y="1492946"/>
            <a:ext cx="4226738" cy="5030317"/>
          </a:xfrm>
          <a:prstGeom prst="rect">
            <a:avLst/>
          </a:prstGeom>
          <a:noFill/>
          <a:ln w="38100">
            <a:solidFill>
              <a:schemeClr val="accent1">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5">
            <a:extLst>
              <a:ext uri="{FF2B5EF4-FFF2-40B4-BE49-F238E27FC236}">
                <a16:creationId xmlns:a16="http://schemas.microsoft.com/office/drawing/2014/main" xmlns="" id="{53F2B2AB-2A1B-83D2-6879-F5664003B1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371" t="10417" r="27371" b="7313"/>
          <a:stretch/>
        </p:blipFill>
        <p:spPr bwMode="auto">
          <a:xfrm>
            <a:off x="4678135" y="1492947"/>
            <a:ext cx="4160154" cy="5030316"/>
          </a:xfrm>
          <a:prstGeom prst="rect">
            <a:avLst/>
          </a:prstGeom>
          <a:noFill/>
          <a:ln w="28575">
            <a:solidFill>
              <a:schemeClr val="accent1">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Description: Description: logo bharat">
            <a:extLst>
              <a:ext uri="{FF2B5EF4-FFF2-40B4-BE49-F238E27FC236}">
                <a16:creationId xmlns:a16="http://schemas.microsoft.com/office/drawing/2014/main" xmlns="" id="{FF73327B-FFF1-E867-DDC7-A342DE98A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0519" y="167747"/>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69115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xmlns="" id="{074BDB06-39AB-543D-F501-D291F9CA967F}"/>
              </a:ext>
            </a:extLst>
          </p:cNvPr>
          <p:cNvPicPr>
            <a:picLocks noGrp="1" noChangeAspect="1"/>
          </p:cNvPicPr>
          <p:nvPr>
            <p:ph type="pic" sz="quarter" idx="13"/>
          </p:nvPr>
        </p:nvPicPr>
        <p:blipFill>
          <a:blip r:embed="rId2"/>
          <a:stretch>
            <a:fillRect/>
          </a:stretch>
        </p:blipFill>
        <p:spPr>
          <a:xfrm>
            <a:off x="328637" y="1555673"/>
            <a:ext cx="1745092" cy="773163"/>
          </a:xfrm>
          <a:prstGeom prst="rect">
            <a:avLst/>
          </a:prstGeom>
        </p:spPr>
      </p:pic>
      <p:pic>
        <p:nvPicPr>
          <p:cNvPr id="27" name="Picture 26">
            <a:extLst>
              <a:ext uri="{FF2B5EF4-FFF2-40B4-BE49-F238E27FC236}">
                <a16:creationId xmlns:a16="http://schemas.microsoft.com/office/drawing/2014/main" xmlns="" id="{00862F9A-5082-0CD4-32AF-43F03488F445}"/>
              </a:ext>
            </a:extLst>
          </p:cNvPr>
          <p:cNvPicPr>
            <a:picLocks noChangeAspect="1"/>
          </p:cNvPicPr>
          <p:nvPr/>
        </p:nvPicPr>
        <p:blipFill>
          <a:blip r:embed="rId3"/>
          <a:stretch>
            <a:fillRect/>
          </a:stretch>
        </p:blipFill>
        <p:spPr>
          <a:xfrm>
            <a:off x="3529915" y="1494064"/>
            <a:ext cx="1893188" cy="769223"/>
          </a:xfrm>
          <a:prstGeom prst="rect">
            <a:avLst/>
          </a:prstGeom>
        </p:spPr>
      </p:pic>
      <p:pic>
        <p:nvPicPr>
          <p:cNvPr id="29" name="Picture 28">
            <a:extLst>
              <a:ext uri="{FF2B5EF4-FFF2-40B4-BE49-F238E27FC236}">
                <a16:creationId xmlns:a16="http://schemas.microsoft.com/office/drawing/2014/main" xmlns="" id="{2769BE1E-3719-80BD-071B-81C2403EA4F1}"/>
              </a:ext>
            </a:extLst>
          </p:cNvPr>
          <p:cNvPicPr>
            <a:picLocks noChangeAspect="1"/>
          </p:cNvPicPr>
          <p:nvPr/>
        </p:nvPicPr>
        <p:blipFill>
          <a:blip r:embed="rId4"/>
          <a:stretch>
            <a:fillRect/>
          </a:stretch>
        </p:blipFill>
        <p:spPr>
          <a:xfrm>
            <a:off x="6451062" y="1551215"/>
            <a:ext cx="2146879" cy="777388"/>
          </a:xfrm>
          <a:prstGeom prst="rect">
            <a:avLst/>
          </a:prstGeom>
        </p:spPr>
      </p:pic>
      <p:pic>
        <p:nvPicPr>
          <p:cNvPr id="31" name="Picture 30">
            <a:extLst>
              <a:ext uri="{FF2B5EF4-FFF2-40B4-BE49-F238E27FC236}">
                <a16:creationId xmlns:a16="http://schemas.microsoft.com/office/drawing/2014/main" xmlns="" id="{989BFEB8-8A84-F3FA-193F-C1EBB11B8ACA}"/>
              </a:ext>
            </a:extLst>
          </p:cNvPr>
          <p:cNvPicPr>
            <a:picLocks noChangeAspect="1"/>
          </p:cNvPicPr>
          <p:nvPr/>
        </p:nvPicPr>
        <p:blipFill>
          <a:blip r:embed="rId5"/>
          <a:stretch>
            <a:fillRect/>
          </a:stretch>
        </p:blipFill>
        <p:spPr>
          <a:xfrm>
            <a:off x="328638" y="3109779"/>
            <a:ext cx="1932989" cy="939805"/>
          </a:xfrm>
          <a:prstGeom prst="rect">
            <a:avLst/>
          </a:prstGeom>
        </p:spPr>
      </p:pic>
      <p:pic>
        <p:nvPicPr>
          <p:cNvPr id="35" name="Picture 34">
            <a:extLst>
              <a:ext uri="{FF2B5EF4-FFF2-40B4-BE49-F238E27FC236}">
                <a16:creationId xmlns:a16="http://schemas.microsoft.com/office/drawing/2014/main" xmlns="" id="{0DF3215D-F2D8-1702-8653-55FC0A6847D0}"/>
              </a:ext>
            </a:extLst>
          </p:cNvPr>
          <p:cNvPicPr>
            <a:picLocks noChangeAspect="1"/>
          </p:cNvPicPr>
          <p:nvPr/>
        </p:nvPicPr>
        <p:blipFill>
          <a:blip r:embed="rId6"/>
          <a:stretch>
            <a:fillRect/>
          </a:stretch>
        </p:blipFill>
        <p:spPr>
          <a:xfrm>
            <a:off x="3592185" y="3109779"/>
            <a:ext cx="1927878" cy="776520"/>
          </a:xfrm>
          <a:prstGeom prst="rect">
            <a:avLst/>
          </a:prstGeom>
        </p:spPr>
      </p:pic>
      <p:pic>
        <p:nvPicPr>
          <p:cNvPr id="37" name="Picture 36">
            <a:extLst>
              <a:ext uri="{FF2B5EF4-FFF2-40B4-BE49-F238E27FC236}">
                <a16:creationId xmlns:a16="http://schemas.microsoft.com/office/drawing/2014/main" xmlns="" id="{D8A3AF0C-249B-980B-0A00-6675BE58B0C5}"/>
              </a:ext>
            </a:extLst>
          </p:cNvPr>
          <p:cNvPicPr>
            <a:picLocks noChangeAspect="1"/>
          </p:cNvPicPr>
          <p:nvPr/>
        </p:nvPicPr>
        <p:blipFill>
          <a:blip r:embed="rId7"/>
          <a:stretch>
            <a:fillRect/>
          </a:stretch>
        </p:blipFill>
        <p:spPr>
          <a:xfrm>
            <a:off x="6545235" y="2950634"/>
            <a:ext cx="1958530" cy="935665"/>
          </a:xfrm>
          <a:prstGeom prst="rect">
            <a:avLst/>
          </a:prstGeom>
        </p:spPr>
      </p:pic>
      <p:pic>
        <p:nvPicPr>
          <p:cNvPr id="39" name="Picture 38">
            <a:extLst>
              <a:ext uri="{FF2B5EF4-FFF2-40B4-BE49-F238E27FC236}">
                <a16:creationId xmlns:a16="http://schemas.microsoft.com/office/drawing/2014/main" xmlns="" id="{4EADB3CF-FCF9-3AFF-8FEA-82483F1BC7A0}"/>
              </a:ext>
            </a:extLst>
          </p:cNvPr>
          <p:cNvPicPr>
            <a:picLocks noChangeAspect="1"/>
          </p:cNvPicPr>
          <p:nvPr/>
        </p:nvPicPr>
        <p:blipFill>
          <a:blip r:embed="rId8"/>
          <a:stretch>
            <a:fillRect/>
          </a:stretch>
        </p:blipFill>
        <p:spPr>
          <a:xfrm>
            <a:off x="328638" y="4888383"/>
            <a:ext cx="2006349" cy="975472"/>
          </a:xfrm>
          <a:prstGeom prst="rect">
            <a:avLst/>
          </a:prstGeom>
        </p:spPr>
      </p:pic>
      <p:pic>
        <p:nvPicPr>
          <p:cNvPr id="41" name="Picture 40">
            <a:extLst>
              <a:ext uri="{FF2B5EF4-FFF2-40B4-BE49-F238E27FC236}">
                <a16:creationId xmlns:a16="http://schemas.microsoft.com/office/drawing/2014/main" xmlns="" id="{0B39CB0A-25B2-4ECF-BE05-349C42FE8173}"/>
              </a:ext>
            </a:extLst>
          </p:cNvPr>
          <p:cNvPicPr>
            <a:picLocks noChangeAspect="1"/>
          </p:cNvPicPr>
          <p:nvPr/>
        </p:nvPicPr>
        <p:blipFill>
          <a:blip r:embed="rId9"/>
          <a:stretch>
            <a:fillRect/>
          </a:stretch>
        </p:blipFill>
        <p:spPr>
          <a:xfrm>
            <a:off x="6512767" y="4746883"/>
            <a:ext cx="2023467" cy="693401"/>
          </a:xfrm>
          <a:prstGeom prst="rect">
            <a:avLst/>
          </a:prstGeom>
        </p:spPr>
      </p:pic>
      <p:pic>
        <p:nvPicPr>
          <p:cNvPr id="43" name="Picture 42">
            <a:extLst>
              <a:ext uri="{FF2B5EF4-FFF2-40B4-BE49-F238E27FC236}">
                <a16:creationId xmlns:a16="http://schemas.microsoft.com/office/drawing/2014/main" xmlns="" id="{668B98C9-8273-6795-4C29-DCB3A73CAC4F}"/>
              </a:ext>
            </a:extLst>
          </p:cNvPr>
          <p:cNvPicPr>
            <a:picLocks noChangeAspect="1"/>
          </p:cNvPicPr>
          <p:nvPr/>
        </p:nvPicPr>
        <p:blipFill>
          <a:blip r:embed="rId10"/>
          <a:stretch>
            <a:fillRect/>
          </a:stretch>
        </p:blipFill>
        <p:spPr>
          <a:xfrm>
            <a:off x="3281326" y="4746883"/>
            <a:ext cx="2238737" cy="1335678"/>
          </a:xfrm>
          <a:prstGeom prst="rect">
            <a:avLst/>
          </a:prstGeom>
        </p:spPr>
      </p:pic>
      <p:sp>
        <p:nvSpPr>
          <p:cNvPr id="46" name="TextBox 45">
            <a:extLst>
              <a:ext uri="{FF2B5EF4-FFF2-40B4-BE49-F238E27FC236}">
                <a16:creationId xmlns:a16="http://schemas.microsoft.com/office/drawing/2014/main" xmlns="" id="{D9D00F32-C3C7-DED8-9F1E-7BE4516CC6A8}"/>
              </a:ext>
            </a:extLst>
          </p:cNvPr>
          <p:cNvSpPr txBox="1"/>
          <p:nvPr/>
        </p:nvSpPr>
        <p:spPr>
          <a:xfrm>
            <a:off x="282477" y="890132"/>
            <a:ext cx="4573329" cy="507831"/>
          </a:xfrm>
          <a:prstGeom prst="rect">
            <a:avLst/>
          </a:prstGeom>
          <a:noFill/>
        </p:spPr>
        <p:txBody>
          <a:bodyPr wrap="square">
            <a:spAutoFit/>
          </a:bodyPr>
          <a:lstStyle/>
          <a:p>
            <a:r>
              <a:rPr lang="en-IN" sz="2700" b="1" dirty="0"/>
              <a:t>Our Esteemed Clients:-</a:t>
            </a:r>
          </a:p>
        </p:txBody>
      </p:sp>
      <p:pic>
        <p:nvPicPr>
          <p:cNvPr id="2" name="Picture 1" descr="Description: Description: logo bharat">
            <a:extLst>
              <a:ext uri="{FF2B5EF4-FFF2-40B4-BE49-F238E27FC236}">
                <a16:creationId xmlns:a16="http://schemas.microsoft.com/office/drawing/2014/main" xmlns="" id="{B8FC1528-C8D0-DB64-1050-9D4D56D89E0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47764" y="463584"/>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18445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562E51-D53F-4CA2-8BF0-E130B326D56A}"/>
              </a:ext>
            </a:extLst>
          </p:cNvPr>
          <p:cNvSpPr>
            <a:spLocks noGrp="1"/>
          </p:cNvSpPr>
          <p:nvPr>
            <p:ph type="title" idx="4294967295"/>
          </p:nvPr>
        </p:nvSpPr>
        <p:spPr>
          <a:xfrm>
            <a:off x="503238" y="288925"/>
            <a:ext cx="8640762" cy="568325"/>
          </a:xfrm>
        </p:spPr>
        <p:txBody>
          <a:bodyPr vert="horz" lIns="68580" tIns="34290" rIns="68580" bIns="34290" rtlCol="0" anchor="b">
            <a:normAutofit/>
          </a:bodyPr>
          <a:lstStyle/>
          <a:p>
            <a:r>
              <a:rPr lang="en-US" sz="525" dirty="0">
                <a:solidFill>
                  <a:schemeClr val="bg1">
                    <a:lumMod val="95000"/>
                  </a:schemeClr>
                </a:solidFill>
              </a:rPr>
              <a:t>Slide 27</a:t>
            </a:r>
          </a:p>
        </p:txBody>
      </p:sp>
      <p:sp>
        <p:nvSpPr>
          <p:cNvPr id="18" name="Title 4">
            <a:extLst>
              <a:ext uri="{FF2B5EF4-FFF2-40B4-BE49-F238E27FC236}">
                <a16:creationId xmlns:a16="http://schemas.microsoft.com/office/drawing/2014/main" xmlns="" id="{6F3494C0-ABDD-4C4D-8C46-49B8F20CC7E9}"/>
              </a:ext>
            </a:extLst>
          </p:cNvPr>
          <p:cNvSpPr txBox="1">
            <a:spLocks/>
          </p:cNvSpPr>
          <p:nvPr/>
        </p:nvSpPr>
        <p:spPr>
          <a:xfrm>
            <a:off x="741280" y="977364"/>
            <a:ext cx="7211954" cy="350733"/>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endParaRPr lang="en-US" sz="2700" dirty="0"/>
          </a:p>
        </p:txBody>
      </p:sp>
      <p:sp>
        <p:nvSpPr>
          <p:cNvPr id="23" name="Slide Number Placeholder 2">
            <a:extLst>
              <a:ext uri="{FF2B5EF4-FFF2-40B4-BE49-F238E27FC236}">
                <a16:creationId xmlns:a16="http://schemas.microsoft.com/office/drawing/2014/main" xmlns="" id="{774AF259-0EA0-486A-A345-68549DF558C8}"/>
              </a:ext>
            </a:extLst>
          </p:cNvPr>
          <p:cNvSpPr txBox="1">
            <a:spLocks/>
          </p:cNvSpPr>
          <p:nvPr/>
        </p:nvSpPr>
        <p:spPr>
          <a:xfrm>
            <a:off x="8751630" y="5763026"/>
            <a:ext cx="370119" cy="15457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C2DEF-D2FE-4B45-ABA4-9F153FD1C98A}" type="slidenum">
              <a:rPr lang="en-US" sz="1050">
                <a:solidFill>
                  <a:schemeClr val="bg1"/>
                </a:solidFill>
              </a:rPr>
              <a:pPr/>
              <a:t>9</a:t>
            </a:fld>
            <a:endParaRPr lang="en-US" sz="1050" dirty="0">
              <a:solidFill>
                <a:schemeClr val="bg1"/>
              </a:solidFill>
            </a:endParaRPr>
          </a:p>
        </p:txBody>
      </p:sp>
      <p:pic>
        <p:nvPicPr>
          <p:cNvPr id="25" name="Picture 24"/>
          <p:cNvPicPr>
            <a:picLocks noChangeAspect="1"/>
          </p:cNvPicPr>
          <p:nvPr/>
        </p:nvPicPr>
        <p:blipFill rotWithShape="1">
          <a:blip r:embed="rId2">
            <a:extLst>
              <a:ext uri="{BEBA8EAE-BF5A-486C-A8C5-ECC9F3942E4B}">
                <a14:imgProps xmlns:a14="http://schemas.microsoft.com/office/drawing/2010/main">
                  <a14:imgLayer r:embed="rId3">
                    <a14:imgEffect>
                      <a14:backgroundRemoval t="9893" b="89973" l="10000" r="65833">
                        <a14:foregroundMark x1="63490" y1="49332" x2="54219" y2="81551"/>
                        <a14:foregroundMark x1="42135" y1="52807" x2="43594" y2="71257"/>
                        <a14:foregroundMark x1="34792" y1="80749" x2="52552" y2="83422"/>
                        <a14:foregroundMark x1="44688" y1="83021" x2="53333" y2="83824"/>
                        <a14:backgroundMark x1="26927" y1="64305" x2="30208" y2="64706"/>
                        <a14:backgroundMark x1="40313" y1="39840" x2="59583" y2="32888"/>
                        <a14:backgroundMark x1="64792" y1="61230" x2="65729" y2="68583"/>
                        <a14:backgroundMark x1="64688" y1="67380" x2="64375" y2="74599"/>
                      </a14:backgroundRemoval>
                    </a14:imgEffect>
                  </a14:imgLayer>
                </a14:imgProps>
              </a:ext>
              <a:ext uri="{28A0092B-C50C-407E-A947-70E740481C1C}">
                <a14:useLocalDpi xmlns:a14="http://schemas.microsoft.com/office/drawing/2010/main" val="0"/>
              </a:ext>
            </a:extLst>
          </a:blip>
          <a:srcRect l="29129" t="33910" r="34453" b="10540"/>
          <a:stretch/>
        </p:blipFill>
        <p:spPr>
          <a:xfrm>
            <a:off x="100147" y="2894952"/>
            <a:ext cx="1732880" cy="1145695"/>
          </a:xfrm>
          <a:prstGeom prst="rect">
            <a:avLst/>
          </a:prstGeom>
        </p:spPr>
      </p:pic>
      <p:pic>
        <p:nvPicPr>
          <p:cNvPr id="29" name="Picture 28"/>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575" y1="93981" x2="92683" y2="82870"/>
                        <a14:foregroundMark x1="6794" y1="35880" x2="9582" y2="36343"/>
                        <a14:foregroundMark x1="62369" y1="95370" x2="63066" y2="95370"/>
                        <a14:foregroundMark x1="62021" y1="93981" x2="67422" y2="93750"/>
                        <a14:foregroundMark x1="96167" y1="31481" x2="82927" y2="58565"/>
                        <a14:foregroundMark x1="96864" y1="35880" x2="97038" y2="59028"/>
                        <a14:foregroundMark x1="74390" y1="32407" x2="89024" y2="35648"/>
                        <a14:foregroundMark x1="95470" y1="61806" x2="97387" y2="61806"/>
                        <a14:backgroundMark x1="56272" y1="20139" x2="59408" y2="23148"/>
                        <a14:backgroundMark x1="81882" y1="11343" x2="98432" y2="5324"/>
                        <a14:backgroundMark x1="55575" y1="24537" x2="59233" y2="23611"/>
                        <a14:backgroundMark x1="94251" y1="66204" x2="99826" y2="63657"/>
                        <a14:backgroundMark x1="1568" y1="78704" x2="2265" y2="93981"/>
                      </a14:backgroundRemoval>
                    </a14:imgEffect>
                  </a14:imgLayer>
                </a14:imgProps>
              </a:ext>
              <a:ext uri="{28A0092B-C50C-407E-A947-70E740481C1C}">
                <a14:useLocalDpi xmlns:a14="http://schemas.microsoft.com/office/drawing/2010/main" val="0"/>
              </a:ext>
            </a:extLst>
          </a:blip>
          <a:stretch>
            <a:fillRect/>
          </a:stretch>
        </p:blipFill>
        <p:spPr>
          <a:xfrm>
            <a:off x="5875113" y="4618911"/>
            <a:ext cx="1090275" cy="866959"/>
          </a:xfrm>
          <a:prstGeom prst="rect">
            <a:avLst/>
          </a:prstGeom>
        </p:spPr>
      </p:pic>
      <p:pic>
        <p:nvPicPr>
          <p:cNvPr id="30" name="Picture 29"/>
          <p:cNvPicPr>
            <a:picLocks noChangeAspect="1"/>
          </p:cNvPicPr>
          <p:nvPr/>
        </p:nvPicPr>
        <p:blipFill>
          <a:blip r:embed="rId6">
            <a:extLst>
              <a:ext uri="{BEBA8EAE-BF5A-486C-A8C5-ECC9F3942E4B}">
                <a14:imgProps xmlns:a14="http://schemas.microsoft.com/office/drawing/2010/main">
                  <a14:imgLayer r:embed="rId7">
                    <a14:imgEffect>
                      <a14:backgroundRemoval t="272" b="100000" l="1174" r="97652"/>
                    </a14:imgEffect>
                  </a14:imgLayer>
                </a14:imgProps>
              </a:ext>
            </a:extLst>
          </a:blip>
          <a:stretch>
            <a:fillRect/>
          </a:stretch>
        </p:blipFill>
        <p:spPr>
          <a:xfrm>
            <a:off x="5044597" y="4590364"/>
            <a:ext cx="830516" cy="797469"/>
          </a:xfrm>
          <a:prstGeom prst="rect">
            <a:avLst/>
          </a:prstGeom>
        </p:spPr>
      </p:pic>
      <p:pic>
        <p:nvPicPr>
          <p:cNvPr id="31" name="Picture 30"/>
          <p:cNvPicPr>
            <a:picLocks noChangeAspect="1"/>
          </p:cNvPicPr>
          <p:nvPr/>
        </p:nvPicPr>
        <p:blipFill>
          <a:blip r:embed="rId8">
            <a:extLst>
              <a:ext uri="{BEBA8EAE-BF5A-486C-A8C5-ECC9F3942E4B}">
                <a14:imgProps xmlns:a14="http://schemas.microsoft.com/office/drawing/2010/main">
                  <a14:imgLayer r:embed="rId9">
                    <a14:imgEffect>
                      <a14:backgroundRemoval t="4000" b="94000" l="0" r="100000">
                        <a14:foregroundMark x1="51600" y1="74800" x2="86000" y2="52400"/>
                      </a14:backgroundRemoval>
                    </a14:imgEffect>
                  </a14:imgLayer>
                </a14:imgProps>
              </a:ext>
              <a:ext uri="{28A0092B-C50C-407E-A947-70E740481C1C}">
                <a14:useLocalDpi xmlns:a14="http://schemas.microsoft.com/office/drawing/2010/main" val="0"/>
              </a:ext>
            </a:extLst>
          </a:blip>
          <a:stretch>
            <a:fillRect/>
          </a:stretch>
        </p:blipFill>
        <p:spPr>
          <a:xfrm>
            <a:off x="219947" y="1174948"/>
            <a:ext cx="1151353" cy="1151354"/>
          </a:xfrm>
          <a:prstGeom prst="rect">
            <a:avLst/>
          </a:prstGeom>
        </p:spPr>
      </p:pic>
      <p:pic>
        <p:nvPicPr>
          <p:cNvPr id="32" name="Picture 31"/>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7" b="95500" l="4167" r="97500"/>
                    </a14:imgEffect>
                  </a14:imgLayer>
                </a14:imgProps>
              </a:ext>
              <a:ext uri="{28A0092B-C50C-407E-A947-70E740481C1C}">
                <a14:useLocalDpi xmlns:a14="http://schemas.microsoft.com/office/drawing/2010/main" val="0"/>
              </a:ext>
            </a:extLst>
          </a:blip>
          <a:srcRect l="8408" t="6239" b="3971"/>
          <a:stretch/>
        </p:blipFill>
        <p:spPr>
          <a:xfrm>
            <a:off x="1556215" y="1104310"/>
            <a:ext cx="1633333" cy="1274646"/>
          </a:xfrm>
          <a:prstGeom prst="rect">
            <a:avLst/>
          </a:prstGeom>
        </p:spPr>
      </p:pic>
      <p:pic>
        <p:nvPicPr>
          <p:cNvPr id="34" name="Picture 33"/>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091" b="97273" l="10000" r="98000">
                        <a14:foregroundMark x1="47636" y1="11091" x2="77818" y2="15636"/>
                        <a14:foregroundMark x1="42000" y1="11636" x2="42000" y2="17636"/>
                        <a14:foregroundMark x1="67273" y1="95091" x2="66364" y2="86727"/>
                        <a14:foregroundMark x1="68182" y1="91636" x2="80000" y2="86727"/>
                      </a14:backgroundRemoval>
                    </a14:imgEffect>
                  </a14:imgLayer>
                </a14:imgProps>
              </a:ext>
              <a:ext uri="{28A0092B-C50C-407E-A947-70E740481C1C}">
                <a14:useLocalDpi xmlns:a14="http://schemas.microsoft.com/office/drawing/2010/main" val="0"/>
              </a:ext>
            </a:extLst>
          </a:blip>
          <a:srcRect l="16392" t="4233" r="2350" b="2241"/>
          <a:stretch/>
        </p:blipFill>
        <p:spPr>
          <a:xfrm>
            <a:off x="4689259" y="931259"/>
            <a:ext cx="1354241" cy="1610817"/>
          </a:xfrm>
          <a:prstGeom prst="rect">
            <a:avLst/>
          </a:prstGeom>
        </p:spPr>
      </p:pic>
      <p:pic>
        <p:nvPicPr>
          <p:cNvPr id="37" name="Picture 36"/>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200" b="99800" l="10000" r="90000"/>
                    </a14:imgEffect>
                  </a14:imgLayer>
                </a14:imgProps>
              </a:ext>
              <a:ext uri="{28A0092B-C50C-407E-A947-70E740481C1C}">
                <a14:useLocalDpi xmlns:a14="http://schemas.microsoft.com/office/drawing/2010/main" val="0"/>
              </a:ext>
            </a:extLst>
          </a:blip>
          <a:srcRect l="13814" r="17530" b="2388"/>
          <a:stretch/>
        </p:blipFill>
        <p:spPr>
          <a:xfrm>
            <a:off x="3279351" y="966549"/>
            <a:ext cx="1308090" cy="1540236"/>
          </a:xfrm>
          <a:prstGeom prst="rect">
            <a:avLst/>
          </a:prstGeom>
        </p:spPr>
      </p:pic>
      <p:pic>
        <p:nvPicPr>
          <p:cNvPr id="41" name="Picture 40"/>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326" b="100000" l="0" r="96000">
                        <a14:foregroundMark x1="82167" y1="34705" x2="66167" y2="99284"/>
                        <a14:foregroundMark x1="83000" y1="39893" x2="84000" y2="99642"/>
                        <a14:foregroundMark x1="59000" y1="62254" x2="30000" y2="97853"/>
                        <a14:foregroundMark x1="40167" y1="75850" x2="40167" y2="75850"/>
                        <a14:foregroundMark x1="40333" y1="73166" x2="24167" y2="99284"/>
                        <a14:foregroundMark x1="43500" y1="16995" x2="48667" y2="7335"/>
                        <a14:foregroundMark x1="49000" y1="8408" x2="56167" y2="8945"/>
                        <a14:foregroundMark x1="56500" y1="9481" x2="62000" y2="14848"/>
                        <a14:foregroundMark x1="42000" y1="13417" x2="48833" y2="6977"/>
                      </a14:backgroundRemoval>
                    </a14:imgEffect>
                  </a14:imgLayer>
                </a14:imgProps>
              </a:ext>
              <a:ext uri="{28A0092B-C50C-407E-A947-70E740481C1C}">
                <a14:useLocalDpi xmlns:a14="http://schemas.microsoft.com/office/drawing/2010/main" val="0"/>
              </a:ext>
            </a:extLst>
          </a:blip>
          <a:srcRect r="10062"/>
          <a:stretch/>
        </p:blipFill>
        <p:spPr>
          <a:xfrm>
            <a:off x="6068796" y="1174948"/>
            <a:ext cx="1183734" cy="1226226"/>
          </a:xfrm>
          <a:prstGeom prst="rect">
            <a:avLst/>
          </a:prstGeom>
        </p:spPr>
      </p:pic>
      <p:pic>
        <p:nvPicPr>
          <p:cNvPr id="42" name="Picture 4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633942" y="3056182"/>
            <a:ext cx="1303985" cy="1014278"/>
          </a:xfrm>
          <a:prstGeom prst="rect">
            <a:avLst/>
          </a:prstGeom>
        </p:spPr>
      </p:pic>
      <p:pic>
        <p:nvPicPr>
          <p:cNvPr id="43" name="Picture 4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632705" y="4491867"/>
            <a:ext cx="1303985" cy="1015858"/>
          </a:xfrm>
          <a:prstGeom prst="rect">
            <a:avLst/>
          </a:prstGeom>
        </p:spPr>
      </p:pic>
      <p:pic>
        <p:nvPicPr>
          <p:cNvPr id="44" name="Picture 43"/>
          <p:cNvPicPr>
            <a:picLocks noChangeAspect="1"/>
          </p:cNvPicPr>
          <p:nvPr/>
        </p:nvPicPr>
        <p:blipFill rotWithShape="1">
          <a:blip r:embed="rId2">
            <a:extLst>
              <a:ext uri="{BEBA8EAE-BF5A-486C-A8C5-ECC9F3942E4B}">
                <a14:imgProps xmlns:a14="http://schemas.microsoft.com/office/drawing/2010/main">
                  <a14:imgLayer r:embed="rId3">
                    <a14:imgEffect>
                      <a14:backgroundRemoval t="9893" b="89973" l="10000" r="65833">
                        <a14:foregroundMark x1="63490" y1="49332" x2="54219" y2="81551"/>
                        <a14:foregroundMark x1="42135" y1="52807" x2="43594" y2="71257"/>
                        <a14:foregroundMark x1="34792" y1="80749" x2="52552" y2="83422"/>
                        <a14:foregroundMark x1="44688" y1="83021" x2="53333" y2="83824"/>
                        <a14:backgroundMark x1="26927" y1="64305" x2="30208" y2="64706"/>
                        <a14:backgroundMark x1="40313" y1="39840" x2="59583" y2="32888"/>
                        <a14:backgroundMark x1="64792" y1="61230" x2="65729" y2="68583"/>
                        <a14:backgroundMark x1="64688" y1="67380" x2="64375" y2="74599"/>
                      </a14:backgroundRemoval>
                    </a14:imgEffect>
                  </a14:imgLayer>
                </a14:imgProps>
              </a:ext>
              <a:ext uri="{28A0092B-C50C-407E-A947-70E740481C1C}">
                <a14:useLocalDpi xmlns:a14="http://schemas.microsoft.com/office/drawing/2010/main" val="0"/>
              </a:ext>
            </a:extLst>
          </a:blip>
          <a:srcRect l="29129" t="33910" r="34453" b="10540"/>
          <a:stretch/>
        </p:blipFill>
        <p:spPr>
          <a:xfrm>
            <a:off x="114300" y="4489011"/>
            <a:ext cx="1732880" cy="1145695"/>
          </a:xfrm>
          <a:prstGeom prst="rect">
            <a:avLst/>
          </a:prstGeom>
        </p:spPr>
      </p:pic>
      <p:pic>
        <p:nvPicPr>
          <p:cNvPr id="5"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97348" y="4489011"/>
            <a:ext cx="1312334" cy="974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44"/>
          <p:cNvSpPr/>
          <p:nvPr/>
        </p:nvSpPr>
        <p:spPr>
          <a:xfrm>
            <a:off x="219946" y="2525604"/>
            <a:ext cx="1171850" cy="261681"/>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3831" tIns="36916" rIns="73831" bIns="36916" spcCol="0" rtlCol="0" anchor="ctr"/>
          <a:lstStyle/>
          <a:p>
            <a:pPr algn="ctr"/>
            <a:r>
              <a:rPr lang="en-US" sz="900" b="1" dirty="0">
                <a:solidFill>
                  <a:schemeClr val="bg1"/>
                </a:solidFill>
                <a:latin typeface="Calibri" pitchFamily="34" charset="0"/>
                <a:cs typeface="Calibri" pitchFamily="34" charset="0"/>
              </a:rPr>
              <a:t>Raw Material Sheet</a:t>
            </a:r>
            <a:endParaRPr lang="en-IN" sz="900" b="1" dirty="0">
              <a:solidFill>
                <a:schemeClr val="bg1"/>
              </a:solidFill>
              <a:latin typeface="Calibri" pitchFamily="34" charset="0"/>
              <a:cs typeface="Calibri" pitchFamily="34" charset="0"/>
            </a:endParaRPr>
          </a:p>
        </p:txBody>
      </p:sp>
      <p:sp>
        <p:nvSpPr>
          <p:cNvPr id="46" name="Rectangle 45"/>
          <p:cNvSpPr/>
          <p:nvPr/>
        </p:nvSpPr>
        <p:spPr>
          <a:xfrm>
            <a:off x="1933043" y="2545632"/>
            <a:ext cx="1077867" cy="261681"/>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3831" tIns="36916" rIns="73831" bIns="36916" spcCol="0" rtlCol="0" anchor="ctr"/>
          <a:lstStyle/>
          <a:p>
            <a:pPr algn="ctr"/>
            <a:r>
              <a:rPr lang="en-US" sz="900" b="1" dirty="0">
                <a:solidFill>
                  <a:schemeClr val="bg1"/>
                </a:solidFill>
                <a:latin typeface="Calibri" pitchFamily="34" charset="0"/>
                <a:cs typeface="Calibri" pitchFamily="34" charset="0"/>
              </a:rPr>
              <a:t>Shearing Machine</a:t>
            </a:r>
            <a:endParaRPr lang="en-IN" sz="900" b="1" dirty="0">
              <a:solidFill>
                <a:schemeClr val="bg1"/>
              </a:solidFill>
              <a:latin typeface="Calibri" pitchFamily="34" charset="0"/>
              <a:cs typeface="Calibri" pitchFamily="34" charset="0"/>
            </a:endParaRPr>
          </a:p>
        </p:txBody>
      </p:sp>
      <p:sp>
        <p:nvSpPr>
          <p:cNvPr id="47" name="Rectangle 46"/>
          <p:cNvSpPr/>
          <p:nvPr/>
        </p:nvSpPr>
        <p:spPr>
          <a:xfrm>
            <a:off x="296653" y="5579400"/>
            <a:ext cx="1336727" cy="261681"/>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3831" tIns="36916" rIns="73831" bIns="36916" spcCol="0" rtlCol="0" anchor="ctr"/>
          <a:lstStyle/>
          <a:p>
            <a:pPr algn="ctr"/>
            <a:r>
              <a:rPr lang="en-US" sz="900" b="1" dirty="0">
                <a:solidFill>
                  <a:schemeClr val="bg1"/>
                </a:solidFill>
                <a:latin typeface="Calibri" pitchFamily="34" charset="0"/>
                <a:cs typeface="Calibri" pitchFamily="34" charset="0"/>
              </a:rPr>
              <a:t>Laser  Cutting Machine : 20  mm</a:t>
            </a:r>
            <a:endParaRPr lang="en-IN" sz="900" b="1" dirty="0">
              <a:solidFill>
                <a:schemeClr val="bg1"/>
              </a:solidFill>
              <a:latin typeface="Calibri" pitchFamily="34" charset="0"/>
              <a:cs typeface="Calibri" pitchFamily="34" charset="0"/>
            </a:endParaRPr>
          </a:p>
        </p:txBody>
      </p:sp>
      <p:sp>
        <p:nvSpPr>
          <p:cNvPr id="48" name="Rectangle 47"/>
          <p:cNvSpPr/>
          <p:nvPr/>
        </p:nvSpPr>
        <p:spPr>
          <a:xfrm>
            <a:off x="3503816" y="2545632"/>
            <a:ext cx="2167252" cy="261681"/>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3831" tIns="36916" rIns="73831" bIns="36916" spcCol="0" rtlCol="0" anchor="ctr"/>
          <a:lstStyle/>
          <a:p>
            <a:pPr algn="ctr"/>
            <a:r>
              <a:rPr lang="en-US" sz="900" b="1" dirty="0">
                <a:solidFill>
                  <a:schemeClr val="bg1"/>
                </a:solidFill>
                <a:latin typeface="Calibri" pitchFamily="34" charset="0"/>
                <a:cs typeface="Calibri" pitchFamily="34" charset="0"/>
              </a:rPr>
              <a:t>Hydraulic &amp; Pneumatic Press Machines</a:t>
            </a:r>
            <a:endParaRPr lang="en-IN" sz="900" b="1" dirty="0">
              <a:solidFill>
                <a:schemeClr val="bg1"/>
              </a:solidFill>
              <a:latin typeface="Calibri" pitchFamily="34" charset="0"/>
              <a:cs typeface="Calibri" pitchFamily="34" charset="0"/>
            </a:endParaRPr>
          </a:p>
        </p:txBody>
      </p:sp>
      <p:sp>
        <p:nvSpPr>
          <p:cNvPr id="49" name="Rectangle 48"/>
          <p:cNvSpPr/>
          <p:nvPr/>
        </p:nvSpPr>
        <p:spPr>
          <a:xfrm>
            <a:off x="6089397" y="2545632"/>
            <a:ext cx="1252852" cy="261681"/>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3831" tIns="36916" rIns="73831" bIns="36916" spcCol="0" rtlCol="0" anchor="ctr"/>
          <a:lstStyle/>
          <a:p>
            <a:pPr algn="ctr"/>
            <a:r>
              <a:rPr lang="en-US" sz="900" b="1" dirty="0">
                <a:solidFill>
                  <a:schemeClr val="bg1"/>
                </a:solidFill>
                <a:latin typeface="Calibri" pitchFamily="34" charset="0"/>
                <a:cs typeface="Calibri" pitchFamily="34" charset="0"/>
              </a:rPr>
              <a:t>CO2 Welding Process</a:t>
            </a:r>
            <a:endParaRPr lang="en-IN" sz="900" b="1" dirty="0">
              <a:solidFill>
                <a:schemeClr val="bg1"/>
              </a:solidFill>
              <a:latin typeface="Calibri" pitchFamily="34" charset="0"/>
              <a:cs typeface="Calibri" pitchFamily="34" charset="0"/>
            </a:endParaRPr>
          </a:p>
        </p:txBody>
      </p:sp>
      <p:sp>
        <p:nvSpPr>
          <p:cNvPr id="50" name="Rectangle 49"/>
          <p:cNvSpPr/>
          <p:nvPr/>
        </p:nvSpPr>
        <p:spPr>
          <a:xfrm>
            <a:off x="7601200" y="5555273"/>
            <a:ext cx="1336727" cy="261681"/>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3831" tIns="36916" rIns="73831" bIns="36916" spcCol="0" rtlCol="0" anchor="ctr"/>
          <a:lstStyle/>
          <a:p>
            <a:pPr algn="ctr"/>
            <a:r>
              <a:rPr lang="en-US" sz="900" b="1" dirty="0">
                <a:solidFill>
                  <a:schemeClr val="bg1"/>
                </a:solidFill>
                <a:latin typeface="Calibri" pitchFamily="34" charset="0"/>
                <a:cs typeface="Calibri" pitchFamily="34" charset="0"/>
              </a:rPr>
              <a:t>Painting Process</a:t>
            </a:r>
            <a:endParaRPr lang="en-IN" sz="900" b="1" dirty="0">
              <a:solidFill>
                <a:schemeClr val="bg1"/>
              </a:solidFill>
              <a:latin typeface="Calibri" pitchFamily="34" charset="0"/>
              <a:cs typeface="Calibri" pitchFamily="34" charset="0"/>
            </a:endParaRPr>
          </a:p>
        </p:txBody>
      </p:sp>
      <p:sp>
        <p:nvSpPr>
          <p:cNvPr id="51" name="Rectangle 50"/>
          <p:cNvSpPr/>
          <p:nvPr/>
        </p:nvSpPr>
        <p:spPr>
          <a:xfrm>
            <a:off x="5201913" y="5555273"/>
            <a:ext cx="1683174" cy="261681"/>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3831" tIns="36916" rIns="73831" bIns="36916" spcCol="0" rtlCol="0" anchor="ctr"/>
          <a:lstStyle/>
          <a:p>
            <a:pPr algn="ctr"/>
            <a:r>
              <a:rPr lang="en-US" sz="900" b="1" dirty="0">
                <a:solidFill>
                  <a:schemeClr val="bg1"/>
                </a:solidFill>
                <a:latin typeface="Calibri" pitchFamily="34" charset="0"/>
                <a:cs typeface="Calibri" pitchFamily="34" charset="0"/>
              </a:rPr>
              <a:t>Tool Room Setup</a:t>
            </a:r>
            <a:endParaRPr lang="en-IN" sz="900" b="1" dirty="0">
              <a:solidFill>
                <a:schemeClr val="bg1"/>
              </a:solidFill>
              <a:latin typeface="Calibri" pitchFamily="34" charset="0"/>
              <a:cs typeface="Calibri" pitchFamily="34" charset="0"/>
            </a:endParaRPr>
          </a:p>
        </p:txBody>
      </p:sp>
      <p:sp>
        <p:nvSpPr>
          <p:cNvPr id="52" name="Rectangle 51"/>
          <p:cNvSpPr/>
          <p:nvPr/>
        </p:nvSpPr>
        <p:spPr>
          <a:xfrm>
            <a:off x="7616333" y="4155705"/>
            <a:ext cx="1336727" cy="261681"/>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3831" tIns="36916" rIns="73831" bIns="36916" spcCol="0" rtlCol="0" anchor="ctr"/>
          <a:lstStyle/>
          <a:p>
            <a:pPr algn="ctr"/>
            <a:r>
              <a:rPr lang="en-US" sz="900" b="1" dirty="0">
                <a:solidFill>
                  <a:schemeClr val="bg1"/>
                </a:solidFill>
                <a:latin typeface="Calibri" pitchFamily="34" charset="0"/>
                <a:cs typeface="Calibri" pitchFamily="34" charset="0"/>
              </a:rPr>
              <a:t>Powder Coating Process</a:t>
            </a:r>
            <a:endParaRPr lang="en-IN" sz="900" b="1" dirty="0">
              <a:solidFill>
                <a:schemeClr val="bg1"/>
              </a:solidFill>
              <a:latin typeface="Calibri" pitchFamily="34" charset="0"/>
              <a:cs typeface="Calibri" pitchFamily="34" charset="0"/>
            </a:endParaRPr>
          </a:p>
        </p:txBody>
      </p:sp>
      <p:sp>
        <p:nvSpPr>
          <p:cNvPr id="53" name="Rectangle 52"/>
          <p:cNvSpPr/>
          <p:nvPr/>
        </p:nvSpPr>
        <p:spPr>
          <a:xfrm>
            <a:off x="181729" y="4070460"/>
            <a:ext cx="1336727" cy="261681"/>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3831" tIns="36916" rIns="73831" bIns="36916" spcCol="0" rtlCol="0" anchor="ctr"/>
          <a:lstStyle/>
          <a:p>
            <a:pPr algn="ctr"/>
            <a:r>
              <a:rPr lang="en-US" sz="900" b="1" dirty="0">
                <a:solidFill>
                  <a:schemeClr val="bg1"/>
                </a:solidFill>
                <a:latin typeface="Calibri" pitchFamily="34" charset="0"/>
                <a:cs typeface="Calibri" pitchFamily="34" charset="0"/>
              </a:rPr>
              <a:t>Laser  Cutting Machine: 10 MM </a:t>
            </a:r>
            <a:endParaRPr lang="en-IN" sz="900" b="1" dirty="0">
              <a:solidFill>
                <a:schemeClr val="bg1"/>
              </a:solidFill>
              <a:latin typeface="Calibri" pitchFamily="34" charset="0"/>
              <a:cs typeface="Calibri" pitchFamily="34" charset="0"/>
            </a:endParaRPr>
          </a:p>
        </p:txBody>
      </p:sp>
      <p:pic>
        <p:nvPicPr>
          <p:cNvPr id="1027" name="Picture 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27616" y="1142552"/>
            <a:ext cx="1224014" cy="1099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Rectangle 53"/>
          <p:cNvSpPr/>
          <p:nvPr/>
        </p:nvSpPr>
        <p:spPr>
          <a:xfrm>
            <a:off x="2072955" y="5566109"/>
            <a:ext cx="1336727" cy="261681"/>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3831" tIns="36916" rIns="73831" bIns="36916" spcCol="0" rtlCol="0" anchor="ctr"/>
          <a:lstStyle/>
          <a:p>
            <a:pPr algn="ctr"/>
            <a:r>
              <a:rPr lang="en-US" sz="900" b="1" dirty="0">
                <a:solidFill>
                  <a:schemeClr val="bg1"/>
                </a:solidFill>
                <a:latin typeface="Calibri" pitchFamily="34" charset="0"/>
                <a:cs typeface="Calibri" pitchFamily="34" charset="0"/>
              </a:rPr>
              <a:t>CNC Press Brake Machine</a:t>
            </a:r>
            <a:endParaRPr lang="en-IN" sz="900" b="1" dirty="0">
              <a:solidFill>
                <a:schemeClr val="bg1"/>
              </a:solidFill>
              <a:latin typeface="Calibri" pitchFamily="34" charset="0"/>
              <a:cs typeface="Calibri" pitchFamily="34" charset="0"/>
            </a:endParaRPr>
          </a:p>
        </p:txBody>
      </p:sp>
      <p:sp>
        <p:nvSpPr>
          <p:cNvPr id="55" name="Rectangle 54"/>
          <p:cNvSpPr/>
          <p:nvPr/>
        </p:nvSpPr>
        <p:spPr>
          <a:xfrm>
            <a:off x="7541025" y="2525604"/>
            <a:ext cx="1336727" cy="261681"/>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3831" tIns="36916" rIns="73831" bIns="36916" spcCol="0" rtlCol="0" anchor="ctr"/>
          <a:lstStyle/>
          <a:p>
            <a:pPr algn="ctr"/>
            <a:r>
              <a:rPr lang="en-US" sz="900" b="1" dirty="0">
                <a:solidFill>
                  <a:schemeClr val="bg1"/>
                </a:solidFill>
                <a:latin typeface="Calibri" pitchFamily="34" charset="0"/>
                <a:cs typeface="Calibri" pitchFamily="34" charset="0"/>
              </a:rPr>
              <a:t>Shot Blasting</a:t>
            </a:r>
            <a:endParaRPr lang="en-IN" sz="900" b="1" dirty="0">
              <a:solidFill>
                <a:schemeClr val="bg1"/>
              </a:solidFill>
              <a:latin typeface="Calibri" pitchFamily="34" charset="0"/>
              <a:cs typeface="Calibri" pitchFamily="34" charset="0"/>
            </a:endParaRPr>
          </a:p>
        </p:txBody>
      </p:sp>
      <p:sp>
        <p:nvSpPr>
          <p:cNvPr id="56" name="Explosion 1 21"/>
          <p:cNvSpPr/>
          <p:nvPr/>
        </p:nvSpPr>
        <p:spPr>
          <a:xfrm>
            <a:off x="2471976" y="3136767"/>
            <a:ext cx="4413111" cy="1018938"/>
          </a:xfrm>
          <a:prstGeom prst="ellipseRibbon">
            <a:avLst>
              <a:gd name="adj1" fmla="val 25000"/>
              <a:gd name="adj2" fmla="val 58693"/>
              <a:gd name="adj3" fmla="val 132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Calibri" pitchFamily="34" charset="0"/>
                <a:cs typeface="Calibri" pitchFamily="34" charset="0"/>
              </a:rPr>
              <a:t>One Stop Solution For Sheet Metal Pressing &amp; Fabricated Components</a:t>
            </a:r>
            <a:endParaRPr lang="en-IN" sz="1200" b="1" dirty="0">
              <a:solidFill>
                <a:schemeClr val="tx1"/>
              </a:solidFill>
              <a:latin typeface="Calibri" pitchFamily="34" charset="0"/>
              <a:cs typeface="Calibri" pitchFamily="34" charset="0"/>
            </a:endParaRPr>
          </a:p>
        </p:txBody>
      </p:sp>
      <p:sp>
        <p:nvSpPr>
          <p:cNvPr id="57" name="Rectangle 56"/>
          <p:cNvSpPr/>
          <p:nvPr/>
        </p:nvSpPr>
        <p:spPr>
          <a:xfrm>
            <a:off x="3678893" y="5566109"/>
            <a:ext cx="1336727" cy="261681"/>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3831" tIns="36916" rIns="73831" bIns="36916" spcCol="0" rtlCol="0" anchor="ctr"/>
          <a:lstStyle/>
          <a:p>
            <a:pPr algn="ctr"/>
            <a:r>
              <a:rPr lang="en-US" sz="900" b="1" dirty="0">
                <a:solidFill>
                  <a:schemeClr val="bg1"/>
                </a:solidFill>
                <a:latin typeface="Calibri" pitchFamily="34" charset="0"/>
                <a:cs typeface="Calibri" pitchFamily="34" charset="0"/>
              </a:rPr>
              <a:t>CNC Pipe Bending </a:t>
            </a:r>
            <a:endParaRPr lang="en-IN" sz="900" b="1" dirty="0">
              <a:solidFill>
                <a:schemeClr val="bg1"/>
              </a:solidFill>
              <a:latin typeface="Calibri" pitchFamily="34" charset="0"/>
              <a:cs typeface="Calibri" pitchFamily="34" charset="0"/>
            </a:endParaRPr>
          </a:p>
        </p:txBody>
      </p:sp>
      <p:pic>
        <p:nvPicPr>
          <p:cNvPr id="58" name="Picture 2"/>
          <p:cNvPicPr>
            <a:picLocks noChangeAspect="1" noChangeArrowheads="1"/>
          </p:cNvPicPr>
          <p:nvPr/>
        </p:nvPicPr>
        <p:blipFill rotWithShape="1">
          <a:blip r:embed="rId22">
            <a:extLst>
              <a:ext uri="{28A0092B-C50C-407E-A947-70E740481C1C}">
                <a14:useLocalDpi xmlns:a14="http://schemas.microsoft.com/office/drawing/2010/main" val="0"/>
              </a:ext>
            </a:extLst>
          </a:blip>
          <a:srcRect t="3438" r="6994"/>
          <a:stretch/>
        </p:blipFill>
        <p:spPr bwMode="auto">
          <a:xfrm>
            <a:off x="3678893" y="4489011"/>
            <a:ext cx="1185477" cy="10001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Description: Description: logo bharat">
            <a:extLst>
              <a:ext uri="{FF2B5EF4-FFF2-40B4-BE49-F238E27FC236}">
                <a16:creationId xmlns:a16="http://schemas.microsoft.com/office/drawing/2014/main" xmlns="" id="{FCA48229-0F0D-1A16-2444-62D273662E1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47764" y="203602"/>
            <a:ext cx="1727770" cy="77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045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283871E-C073-471A-A1E3-D552D653F3D2}">
  <we:reference id="wa200003964" version="1.0.0.0" store="en-US" storeType="OMEX"/>
  <we:alternateReferences>
    <we:reference id="wa200003964" version="1.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60C99C-4D9A-4DAB-AA53-E488AEBCAE16}">
  <ds:schemaRefs>
    <ds:schemaRef ds:uri="http://schemas.microsoft.com/office/2006/metadata/properties"/>
    <ds:schemaRef ds:uri="71af3243-3dd4-4a8d-8c0d-dd76da1f02a5"/>
    <ds:schemaRef ds:uri="16c05727-aa75-4e4a-9b5f-8a80a1165891"/>
    <ds:schemaRef ds:uri="http://purl.org/dc/elements/1.1/"/>
    <ds:schemaRef ds:uri="http://schemas.microsoft.com/office/2006/documentManagement/types"/>
    <ds:schemaRef ds:uri="http://schemas.openxmlformats.org/package/2006/metadata/core-properties"/>
    <ds:schemaRef ds:uri="http://purl.org/dc/terms/"/>
    <ds:schemaRef ds:uri="http://www.w3.org/XML/1998/namespace"/>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16D1F562-76A4-4CE4-B3CA-758D572E94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1B6A5B5-1BEC-4EEA-9356-9BFD758ACB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1389</Words>
  <Application>Microsoft Office PowerPoint</Application>
  <PresentationFormat>On-screen Show (4:3)</PresentationFormat>
  <Paragraphs>258</Paragraphs>
  <Slides>40</Slides>
  <Notes>2</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PowerPoint Presentation</vt:lpstr>
      <vt:lpstr>PowerPoint Presentation</vt:lpstr>
      <vt:lpstr>PowerPoint Presentation</vt:lpstr>
      <vt:lpstr>PowerPoint Presentation</vt:lpstr>
      <vt:lpstr>Certificate : ISO 9001 : 2015</vt:lpstr>
      <vt:lpstr>PowerPoint Presentation</vt:lpstr>
      <vt:lpstr>Slide 27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 27</vt:lpstr>
      <vt:lpstr>PowerPoint Presentation</vt:lpstr>
      <vt:lpstr>PowerPoint Presentation</vt:lpstr>
      <vt:lpstr>PowerPoint Presentation</vt:lpstr>
      <vt:lpstr>PowerPoint Presentation</vt:lpstr>
      <vt:lpstr>PowerPoint Presentation</vt:lpstr>
      <vt:lpstr>PowerPoint Presentation</vt:lpstr>
      <vt:lpstr>Sheet Metal Fabricated Assemblies </vt:lpstr>
      <vt:lpstr>In House Proto Type Development Department</vt:lpstr>
      <vt:lpstr>PowerPoint Presentation</vt:lpstr>
      <vt:lpstr>PowerPoint Presentation</vt:lpstr>
      <vt:lpstr>Proto Components</vt:lpstr>
      <vt:lpstr>PowerPoint Presentation</vt:lpstr>
      <vt:lpstr>PowerPoint Presentation</vt:lpstr>
      <vt:lpstr>PowerPoint Presentation</vt:lpstr>
      <vt:lpstr>PowerPoint Presentation</vt:lpstr>
      <vt:lpstr>PowerPoint Presentation</vt:lpstr>
      <vt:lpstr>Slide 27</vt:lpstr>
      <vt:lpstr>PowerPoint Presentation</vt:lpstr>
      <vt:lpstr>Slide 27</vt:lpstr>
      <vt:lpstr>PowerPoint Presentation</vt:lpstr>
      <vt:lpstr>Excellent Quality Performance For the year 2014 By Kirloskar Oil Engines Ltd</vt:lpstr>
      <vt:lpstr>PowerPoint Presentation</vt:lpstr>
      <vt:lpstr>Slide 27</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2023-07-14T06:57:48Z</dcterms:created>
  <dcterms:modified xsi:type="dcterms:W3CDTF">2024-12-26T04:37:48Z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